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544"/>
    <a:srgbClr val="B685DB"/>
    <a:srgbClr val="9A57CD"/>
    <a:srgbClr val="002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1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BD38C03-BAAC-4748-8DC2-F600DE5AD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02107A77-703B-4F0E-B392-06F65E5C0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F5A3D2E-8C7F-4D92-A7B5-FD779842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EBA22FD5-CECB-4E0A-9E8C-7F807DE9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9CD0A0C0-EF41-4620-BA6F-6CF94457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807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84EE77C-9B19-40AB-9F02-37DDAEEF8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2529BA10-0A2E-4164-B805-229354C2B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FCA85962-ED2E-4568-85A9-1E60E2AA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5FA206A0-3ECB-483F-BCB6-6955142DD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1ABD774-C7B0-4E9F-97AA-91948C829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880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DA0D2E15-3EC1-49F3-ACA1-C2E8FACB2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6B3B0E6B-62BA-4C68-B74D-03F4CE588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5EB0B72-2A60-4935-A2F8-812985C82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5EEC21A2-546E-40AB-B338-A26200F1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BCB54374-EB52-4AEA-8DB7-6658EEE9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310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7239767-218B-4194-B9C7-B256EBB51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4A9B049-F15F-4727-A44F-92BB8911F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BA307B9-C559-4F82-89D4-A5786AF15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C1AF4DD7-A4FC-4D2B-9ABE-DCC932A70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8CF7CE8D-A2A1-4C8F-A027-40162BD1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469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D1B1ECA-529D-40FB-A6EE-7A7EF3592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A372015-9D6D-4CED-9EFA-3FAE35B52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AEEE11C-9D05-4F19-BA16-F78BC774A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2DD4742C-5B9D-47B7-9118-D16C76E20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8329AB01-004C-426C-98E3-7B8ED828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23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D9702CC-9DDF-4D4B-AF4F-4C0E9E50B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16D070A-CAF2-4293-9F94-D3321D3165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165A57E8-AAB2-425D-905D-59F5CC33E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7291499B-EBCA-4272-AA5F-4224D9A9D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C58AEFF3-C5C5-4965-A12D-E759DBFE1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74DA40D9-AE4E-449E-9D93-0E2219A3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448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F08DFEB-D2AB-4373-BEFA-37DB120E1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EA197801-B655-48F9-AF5C-C4D296471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19060DC5-A01D-48FA-B0AB-D7D3D83ED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64ECAECB-FE8A-41C8-87AD-53FB4435C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C13EFD21-2CA5-40F0-B53B-BA8AA3FA5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D6E4CC1D-E3AD-4AD0-87AF-62FBE3D11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07ADB49A-95EC-4A2A-84AC-EA67184A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CE0BC636-00FB-474B-A7F2-5BECC30DD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362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99C372A-FEA0-44F1-8286-8F7EB97E2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0AD2911E-D459-4018-9FD8-776ADB55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16B70631-5745-42C4-9B97-B1DE0BAFC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7EBA0AD2-30A5-4A82-90E7-BF9B0B21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012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74A7BC30-0158-45E0-BD30-65DC3324B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3D9378B6-E722-4BDE-86EC-9796785F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35C2DCC-8AC6-46B7-9785-940D0F247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17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FABDCD8-E8E3-4347-B9D8-900B833C2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B140C44-D028-4665-887D-FEED8643C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47106A18-0D69-48BE-A92D-08DAC9DD8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C8C8E9E7-3768-4B02-AD73-FCE4BA9DD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DF385FA0-B46B-4AE4-9AFA-1FE1FDC3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B7B52C3C-6461-4B7F-AB90-5DB54E999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01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42B6581-5998-41C2-AF10-AA3E00A41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47814FBC-4A33-47C3-9A70-16A0C2766A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B6404D74-35B5-426E-B1B1-A38AE4F2E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FD04F22A-7C9C-4FF4-8AB2-FAF2BF73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4043AA2E-D132-4ACD-ADD5-4A2A45CB9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F522CF99-0C8A-4B3A-BF85-94E453E1D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64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F595D302-B516-4FE3-BA16-04ACDC962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91E95C7-8645-42CD-ACBD-7F70F26F2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70A2E78-800E-459B-9305-FC6D9F05B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339427C9-73D8-40C0-813D-76BFAB58A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413D4BA5-2F47-49C4-9AD5-086E58198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98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274C9ADF-B478-41F1-BFAC-FD8ACABE37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76" t="13803" r="4010" b="9282"/>
          <a:stretch/>
        </p:blipFill>
        <p:spPr>
          <a:xfrm>
            <a:off x="158261" y="99874"/>
            <a:ext cx="12192000" cy="685800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xmlns="" id="{E6E970C1-7030-4A0C-930C-CB9483978F06}"/>
              </a:ext>
            </a:extLst>
          </p:cNvPr>
          <p:cNvSpPr/>
          <p:nvPr/>
        </p:nvSpPr>
        <p:spPr>
          <a:xfrm>
            <a:off x="1601407" y="2252409"/>
            <a:ext cx="877075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</a:t>
            </a:r>
            <a:r>
              <a:rPr lang="zh-TW" altLang="zh-TW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本市各戶政事務所自</a:t>
            </a:r>
            <a:r>
              <a:rPr lang="en-US" altLang="zh-TW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起已開始</a:t>
            </a:r>
            <a:r>
              <a:rPr lang="zh-TW" altLang="zh-TW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實施</a:t>
            </a:r>
            <a:endParaRPr lang="en-US" altLang="zh-TW" sz="240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「戶政規費收據上傳雲端無紙化</a:t>
            </a:r>
            <a:r>
              <a:rPr lang="zh-TW" altLang="en-US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zh-TW" altLang="zh-TW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囉！</a:t>
            </a:r>
            <a:endParaRPr lang="zh-TW" altLang="zh-TW" sz="240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</a:t>
            </a:r>
            <a:r>
              <a:rPr lang="zh-TW" altLang="en-US" sz="2400" dirty="0">
                <a:solidFill>
                  <a:srgbClr val="D105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可於</a:t>
            </a:r>
            <a:r>
              <a:rPr lang="zh-TW" altLang="zh-TW" sz="2400" dirty="0">
                <a:solidFill>
                  <a:srgbClr val="D105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申辦次日</a:t>
            </a:r>
            <a:r>
              <a:rPr lang="en-US" altLang="zh-TW" sz="2400" dirty="0" smtClean="0">
                <a:solidFill>
                  <a:srgbClr val="D105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2400" dirty="0" smtClean="0">
                <a:solidFill>
                  <a:srgbClr val="D105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dirty="0" smtClean="0">
                <a:solidFill>
                  <a:srgbClr val="D105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lang="zh-TW" altLang="en-US" sz="2400" dirty="0" smtClean="0">
                <a:solidFill>
                  <a:srgbClr val="D105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以後上</a:t>
            </a:r>
            <a:r>
              <a:rPr lang="zh-TW" altLang="zh-TW" sz="2400" dirty="0" smtClean="0">
                <a:solidFill>
                  <a:srgbClr val="D105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戶政</a:t>
            </a:r>
            <a:r>
              <a:rPr lang="zh-TW" altLang="zh-TW" sz="2400" dirty="0">
                <a:solidFill>
                  <a:srgbClr val="D105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事務所官網查詢或</a:t>
            </a:r>
            <a:r>
              <a:rPr lang="zh-TW" altLang="zh-TW" sz="2400" dirty="0" smtClean="0">
                <a:solidFill>
                  <a:srgbClr val="D105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下載</a:t>
            </a:r>
            <a:r>
              <a:rPr lang="zh-TW" altLang="en-US" sz="2400" dirty="0" smtClean="0">
                <a:solidFill>
                  <a:srgbClr val="D105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收據</a:t>
            </a:r>
            <a:r>
              <a:rPr lang="zh-TW" altLang="zh-TW" sz="2400" dirty="0">
                <a:solidFill>
                  <a:srgbClr val="D105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400" dirty="0">
              <a:solidFill>
                <a:srgbClr val="D1054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zh-TW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操作簡單，環保又便利</a:t>
            </a:r>
            <a:r>
              <a:rPr lang="zh-TW" altLang="en-US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endParaRPr lang="zh-TW" altLang="en-US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xmlns="" id="{5110728C-46ED-451F-8E21-9C0A57BBC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2632" y="4320310"/>
            <a:ext cx="1298839" cy="1298839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xmlns="" id="{C5DB15F8-554C-4523-88BE-787BB4EE65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6042972" y="3617989"/>
            <a:ext cx="3329125" cy="3150897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279E55E7-9F97-4B4B-BF90-DE9018723CC8}"/>
              </a:ext>
            </a:extLst>
          </p:cNvPr>
          <p:cNvSpPr/>
          <p:nvPr/>
        </p:nvSpPr>
        <p:spPr>
          <a:xfrm>
            <a:off x="-2421230" y="368416"/>
            <a:ext cx="14293698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8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臺中市全國首創</a:t>
            </a:r>
            <a:endParaRPr lang="en-US" altLang="zh-TW" sz="28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zh-TW" altLang="en-US" sz="28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戶政規費收據上</a:t>
            </a:r>
            <a:r>
              <a:rPr lang="zh-TW" altLang="en-US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雲端服務</a:t>
            </a:r>
            <a:endParaRPr lang="en-US" altLang="zh-TW" sz="28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zh-TW" altLang="en-US" sz="28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歡迎多加利用</a:t>
            </a:r>
            <a:r>
              <a:rPr lang="en-US" altLang="zh-TW" sz="28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!</a:t>
            </a:r>
            <a:endParaRPr lang="zh-TW" altLang="en-US" sz="2800" b="1" cap="none" spc="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6045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66</Words>
  <Application>Microsoft Office PowerPoint</Application>
  <PresentationFormat>寬螢幕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林憶綺</dc:creator>
  <cp:lastModifiedBy>陳美素</cp:lastModifiedBy>
  <cp:revision>27</cp:revision>
  <cp:lastPrinted>2020-10-27T08:32:43Z</cp:lastPrinted>
  <dcterms:created xsi:type="dcterms:W3CDTF">2020-10-27T01:14:29Z</dcterms:created>
  <dcterms:modified xsi:type="dcterms:W3CDTF">2020-11-03T02:37:13Z</dcterms:modified>
</cp:coreProperties>
</file>