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handoutMasterIdLst>
    <p:handoutMasterId r:id="rId17"/>
  </p:handoutMasterIdLst>
  <p:sldIdLst>
    <p:sldId id="256" r:id="rId2"/>
    <p:sldId id="272" r:id="rId3"/>
    <p:sldId id="260" r:id="rId4"/>
    <p:sldId id="261" r:id="rId5"/>
    <p:sldId id="259" r:id="rId6"/>
    <p:sldId id="265" r:id="rId7"/>
    <p:sldId id="268" r:id="rId8"/>
    <p:sldId id="263" r:id="rId9"/>
    <p:sldId id="266" r:id="rId10"/>
    <p:sldId id="273" r:id="rId11"/>
    <p:sldId id="274" r:id="rId12"/>
    <p:sldId id="262" r:id="rId13"/>
    <p:sldId id="275" r:id="rId14"/>
    <p:sldId id="267" r:id="rId15"/>
    <p:sldId id="25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AEA"/>
    <a:srgbClr val="99CCFF"/>
    <a:srgbClr val="A4FECD"/>
    <a:srgbClr val="BF95DF"/>
    <a:srgbClr val="ADF5F3"/>
    <a:srgbClr val="A3FFFF"/>
    <a:srgbClr val="CFAFE7"/>
    <a:srgbClr val="F78D35"/>
    <a:srgbClr val="85D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042E-DC9B-4B76-A89B-53ED9D00B8CF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B5017EF-440E-4A3C-948D-DD1493769233}">
      <dgm:prSet/>
      <dgm:spPr>
        <a:xfrm>
          <a:off x="2738344" y="1706683"/>
          <a:ext cx="2099467" cy="2060116"/>
        </a:xfrm>
        <a:prstGeom prst="ellipse">
          <a:avLst/>
        </a:prstGeom>
      </dgm:spPr>
      <dgm:t>
        <a:bodyPr/>
        <a:lstStyle/>
        <a:p>
          <a:r>
            <a:rPr lang="zh-TW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傳統喪禮中對女性的不平等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ED438E4-7760-4593-8BAD-668D9B4BB0B7}" type="sibTrans" cxnId="{91D539C4-3EDE-427C-BC37-3CA3C59464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33D29D-EF74-415F-B9B4-32E326C3D5CF}" type="parTrans" cxnId="{91D539C4-3EDE-427C-BC37-3CA3C59464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BD5AD8-3C18-475D-9893-9CB63BD75C75}">
      <dgm:prSet custT="1"/>
      <dgm:spPr>
        <a:xfrm>
          <a:off x="4844413" y="967287"/>
          <a:ext cx="1402890" cy="1402890"/>
        </a:xfrm>
        <a:prstGeom prst="ellipse">
          <a:avLst/>
        </a:prstGeom>
      </dgm:spPr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未嫁女兒及離婚女性不能入祖先牌位</a:t>
          </a:r>
        </a:p>
      </dgm:t>
    </dgm:pt>
    <dgm:pt modelId="{39825F56-59F3-490B-8704-788D6531DE1B}" type="parTrans" cxnId="{544999D8-4186-4E54-9436-79B7FAD01E5A}">
      <dgm:prSet/>
      <dgm:spPr>
        <a:xfrm rot="19723055">
          <a:off x="4727068" y="1877648"/>
          <a:ext cx="164850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6251715-593C-4430-9544-488920DC84A6}" type="sibTrans" cxnId="{544999D8-4186-4E54-9436-79B7FAD01E5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E1D4B0-8892-4AD1-8BF8-1D496FA8BA85}">
      <dgm:prSet/>
      <dgm:spPr>
        <a:xfrm>
          <a:off x="1321059" y="2629666"/>
          <a:ext cx="1402890" cy="1402890"/>
        </a:xfrm>
        <a:prstGeom prst="ellipse">
          <a:avLst/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6D8D79-F352-49FE-B7A2-27BAEE17BE24}" type="parTrans" cxnId="{18A5BC34-69D4-4AC9-9073-43FD4EF4B61F}">
      <dgm:prSet/>
      <dgm:spPr>
        <a:xfrm rot="9683670">
          <a:off x="2682817" y="2850123"/>
          <a:ext cx="120045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CB340C95-89D3-49AB-A966-9241FDBB5EE1}" type="sibTrans" cxnId="{18A5BC34-69D4-4AC9-9073-43FD4EF4B6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7DDECA-22D7-4167-94D2-11AB055EC315}">
      <dgm:prSet/>
      <dgm:spPr>
        <a:xfrm>
          <a:off x="1312019" y="933681"/>
          <a:ext cx="1482546" cy="1424817"/>
        </a:xfrm>
        <a:prstGeom prst="ellipse">
          <a:avLst/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828AAE7-5CDB-4A92-BFC7-598CB4D22D1F}" type="parTrans" cxnId="{3F831ADC-29D1-4649-A393-85D8F368A828}">
      <dgm:prSet/>
      <dgm:spPr>
        <a:xfrm rot="12729443">
          <a:off x="2710648" y="1872253"/>
          <a:ext cx="163444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AFF4CF46-9B5C-4B23-9491-F68ADB21B5CC}" type="sibTrans" cxnId="{3F831ADC-29D1-4649-A393-85D8F368A8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E48111-0C22-42B0-B564-EA4A309E4838}">
      <dgm:prSet/>
      <dgm:spPr>
        <a:xfrm>
          <a:off x="3128601" y="3908605"/>
          <a:ext cx="1402890" cy="1402890"/>
        </a:xfrm>
        <a:prstGeom prst="ellipse">
          <a:avLst/>
        </a:prstGeom>
      </dgm:spPr>
      <dgm:t>
        <a:bodyPr/>
        <a:lstStyle/>
        <a:p>
          <a:endParaRPr lang="zh-TW" altLang="en-US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41414F4-2395-489E-826F-4F6EDDC8A2AB}" type="parTrans" cxnId="{8E204C54-E696-4496-A77C-0CE6DDB95182}">
      <dgm:prSet/>
      <dgm:spPr>
        <a:xfrm rot="5322996">
          <a:off x="3739922" y="3597041"/>
          <a:ext cx="145545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58D06FD8-55A4-4983-997D-D91EF07455BB}" type="sibTrans" cxnId="{8E204C54-E696-4496-A77C-0CE6DDB951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C161E3-D6A1-4DE5-A7BB-FFA1C90094D3}">
      <dgm:prSet custT="1"/>
      <dgm:spPr>
        <a:xfrm>
          <a:off x="3040289" y="7485"/>
          <a:ext cx="1572387" cy="1510113"/>
        </a:xfrm>
        <a:prstGeom prst="ellipse">
          <a:avLst/>
        </a:prstGeom>
      </dgm:spPr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出嫁女兒回家奔喪要哭路頭</a:t>
          </a:r>
        </a:p>
      </dgm:t>
    </dgm:pt>
    <dgm:pt modelId="{B732A6DA-9ED3-4D2D-883B-AD6AD7C02C76}" type="parTrans" cxnId="{512F7E20-2DF8-4E0C-AD98-BAC0B16E4AAE}">
      <dgm:prSet/>
      <dgm:spPr>
        <a:xfrm rot="16266868">
          <a:off x="3731845" y="1376518"/>
          <a:ext cx="156107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0B2048B-FBEC-4B09-83AE-CDE7726099E0}" type="sibTrans" cxnId="{512F7E20-2DF8-4E0C-AD98-BAC0B16E4AA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F460EA-80BC-425D-AF22-409056F87202}">
      <dgm:prSet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9E5003-F4AF-4E42-8A30-BB64D631F0FB}" type="parTrans" cxnId="{A00AD81B-9183-434F-B0A4-B09CB09494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746C13-2589-4940-990F-86FBE0030F7A}" type="sibTrans" cxnId="{A00AD81B-9183-434F-B0A4-B09CB09494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347EBD-103D-4984-84DC-E0DF0F18D956}">
      <dgm:prSet custRadScaleRad="96699" custRadScaleInc="-1976"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1F205-9E32-4D33-9207-5577426D49A2}" type="parTrans" cxnId="{D46B4438-C109-4FFA-B827-0D54F09DA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E958BD-D80E-4834-9307-2E000CB003AE}" type="sibTrans" cxnId="{D46B4438-C109-4FFA-B827-0D54F09DA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470DF5-745F-4CAD-BCD3-CD1699D97D0E}">
      <dgm:prSet custRadScaleRad="97494" custRadScaleInc="31885"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2D95BB-C132-471A-BB57-E40A1EC34C9F}" type="parTrans" cxnId="{D2699734-7A7C-4109-885B-B8DB56EB2B1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AB8311-286E-4BA9-9F7C-A66FB83AEF70}" type="sibTrans" cxnId="{D2699734-7A7C-4109-885B-B8DB56EB2B1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B50B09-4E39-4778-9C2D-BAA82F757C9F}">
      <dgm:prSet custT="1"/>
      <dgm:spPr/>
      <dgm:t>
        <a:bodyPr/>
        <a:lstStyle/>
        <a:p>
          <a:r>
            <a:rPr lang="zh-TW" altLang="en-US" sz="2000" b="1">
              <a:latin typeface="標楷體" panose="03000509000000000000" pitchFamily="65" charset="-120"/>
              <a:ea typeface="標楷體" panose="03000509000000000000" pitchFamily="65" charset="-120"/>
            </a:rPr>
            <a:t>女性不能捧斗、咬子孫丁、執招魂幡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174487-2D41-415A-9A2A-CD84FAE6874B}" type="parTrans" cxnId="{DFDE253E-4D1E-4128-BAB6-88F963085F7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FE4CE7-BDCA-446B-9976-32EFC9E9E0B7}" type="sibTrans" cxnId="{DFDE253E-4D1E-4128-BAB6-88F963085F7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F7C9D2-95A3-414F-9DC8-A44BFA5DDDBE}">
      <dgm:prSet custT="1"/>
      <dgm:spPr/>
      <dgm:t>
        <a:bodyPr/>
        <a:lstStyle/>
        <a:p>
          <a:r>
            <a:rPr lang="zh-TW" altLang="en-US" sz="2000" b="1">
              <a:latin typeface="標楷體" panose="03000509000000000000" pitchFamily="65" charset="-120"/>
              <a:ea typeface="標楷體" panose="03000509000000000000" pitchFamily="65" charset="-120"/>
            </a:rPr>
            <a:t>女性不能主祭、讀哀章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D03174-E62F-4C5D-9E6A-AD1575E57BBB}" type="parTrans" cxnId="{66D87913-8E1B-4E93-A54D-73BB22A0C1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6B0BEF-FED1-4A87-9AB3-B8F1CC757025}" type="sibTrans" cxnId="{66D87913-8E1B-4E93-A54D-73BB22A0C1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BE78ED-20BE-47C3-9584-75453D382DA7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女性不能主持點主儀式</a:t>
          </a:r>
        </a:p>
      </dgm:t>
    </dgm:pt>
    <dgm:pt modelId="{1EDEC1DE-9265-4A62-9CAA-4F26C5E12A46}" type="parTrans" cxnId="{2277A49D-F692-4402-9FC6-2E028FBCDC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993854-8F99-466E-B906-7E73B8E08DA2}" type="sibTrans" cxnId="{2277A49D-F692-4402-9FC6-2E028FBCDC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E45712-F4BB-4056-9710-30545228F655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一定由女性拜飯</a:t>
          </a:r>
        </a:p>
      </dgm:t>
    </dgm:pt>
    <dgm:pt modelId="{46A23E3E-D5B0-4AA2-B754-450DFDC1C321}" type="parTrans" cxnId="{D65B8DD1-CE0C-4746-884C-7CE0437F61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3CAC92-A899-4607-891A-B8714267B813}" type="sibTrans" cxnId="{D65B8DD1-CE0C-4746-884C-7CE0437F61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D9F545-A803-48DE-8B37-29E78DFE1B13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訃聞順序</a:t>
          </a:r>
        </a:p>
      </dgm:t>
    </dgm:pt>
    <dgm:pt modelId="{D2669EDE-F4E3-4ABD-AC9A-A92DC8A43D27}" type="parTrans" cxnId="{ABB0B4CC-BC3F-4431-9623-407AD86BA3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FDD1BA-7FF1-4849-B09B-1648FD882B96}" type="sibTrans" cxnId="{ABB0B4CC-BC3F-4431-9623-407AD86BA3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42614A-CADA-433F-AB4E-A1F2D8D55E11}" type="pres">
      <dgm:prSet presAssocID="{8C2E042E-DC9B-4B76-A89B-53ED9D00B8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52B1A7-C31F-4474-85D4-F5E0C9BA8BA4}" type="pres">
      <dgm:prSet presAssocID="{2B5017EF-440E-4A3C-948D-DD1493769233}" presName="centerShape" presStyleLbl="node0" presStyleIdx="0" presStyleCnt="1" custScaleX="149653" custScaleY="146848" custLinFactNeighborX="-312" custLinFactNeighborY="1078"/>
      <dgm:spPr/>
    </dgm:pt>
    <dgm:pt modelId="{CB500205-0B87-44C7-8444-5F617D30B0F2}" type="pres">
      <dgm:prSet presAssocID="{B732A6DA-9ED3-4D2D-883B-AD6AD7C02C76}" presName="parTrans" presStyleLbl="sibTrans2D1" presStyleIdx="0" presStyleCnt="7" custScaleX="155481"/>
      <dgm:spPr/>
    </dgm:pt>
    <dgm:pt modelId="{DD2B8400-E0FC-477C-9FFF-E2A4AB64F0DA}" type="pres">
      <dgm:prSet presAssocID="{B732A6DA-9ED3-4D2D-883B-AD6AD7C02C76}" presName="connectorText" presStyleLbl="sibTrans2D1" presStyleIdx="0" presStyleCnt="7"/>
      <dgm:spPr/>
    </dgm:pt>
    <dgm:pt modelId="{4FC23438-0CC7-4DF1-AC77-E1167A50B9E2}" type="pres">
      <dgm:prSet presAssocID="{0FC161E3-D6A1-4DE5-A7BB-FFA1C90094D3}" presName="node" presStyleLbl="node1" presStyleIdx="0" presStyleCnt="7" custScaleX="112082" custScaleY="107643" custRadScaleRad="98367" custRadScaleInc="2585">
        <dgm:presLayoutVars>
          <dgm:bulletEnabled val="1"/>
        </dgm:presLayoutVars>
      </dgm:prSet>
      <dgm:spPr/>
    </dgm:pt>
    <dgm:pt modelId="{03554567-E59D-4417-81F8-9F230AA73E6D}" type="pres">
      <dgm:prSet presAssocID="{39825F56-59F3-490B-8704-788D6531DE1B}" presName="parTrans" presStyleLbl="sibTrans2D1" presStyleIdx="1" presStyleCnt="7"/>
      <dgm:spPr/>
    </dgm:pt>
    <dgm:pt modelId="{66599B8E-6150-457F-B439-91DB98A03C05}" type="pres">
      <dgm:prSet presAssocID="{39825F56-59F3-490B-8704-788D6531DE1B}" presName="connectorText" presStyleLbl="sibTrans2D1" presStyleIdx="1" presStyleCnt="7"/>
      <dgm:spPr/>
    </dgm:pt>
    <dgm:pt modelId="{93EBA092-60EF-4002-B9B5-FA05945D274F}" type="pres">
      <dgm:prSet presAssocID="{B2BD5AD8-3C18-475D-9893-9CB63BD75C75}" presName="node" presStyleLbl="node1" presStyleIdx="1" presStyleCnt="7" custScaleX="109997" custScaleY="103288" custRadScaleRad="104145" custRadScaleInc="-2318">
        <dgm:presLayoutVars>
          <dgm:bulletEnabled val="1"/>
        </dgm:presLayoutVars>
      </dgm:prSet>
      <dgm:spPr/>
    </dgm:pt>
    <dgm:pt modelId="{4F37B67B-6C88-4994-843A-917070A559D6}" type="pres">
      <dgm:prSet presAssocID="{46A23E3E-D5B0-4AA2-B754-450DFDC1C321}" presName="parTrans" presStyleLbl="sibTrans2D1" presStyleIdx="2" presStyleCnt="7"/>
      <dgm:spPr/>
    </dgm:pt>
    <dgm:pt modelId="{60DFC167-CD21-46DF-9CF9-982401002359}" type="pres">
      <dgm:prSet presAssocID="{46A23E3E-D5B0-4AA2-B754-450DFDC1C321}" presName="connectorText" presStyleLbl="sibTrans2D1" presStyleIdx="2" presStyleCnt="7"/>
      <dgm:spPr/>
    </dgm:pt>
    <dgm:pt modelId="{C252C409-45D9-4C8A-A896-6509FFEA04DD}" type="pres">
      <dgm:prSet presAssocID="{29E45712-F4BB-4056-9710-30545228F655}" presName="node" presStyleLbl="node1" presStyleIdx="2" presStyleCnt="7">
        <dgm:presLayoutVars>
          <dgm:bulletEnabled val="1"/>
        </dgm:presLayoutVars>
      </dgm:prSet>
      <dgm:spPr/>
    </dgm:pt>
    <dgm:pt modelId="{80700869-DD94-4A07-81E2-473A109AC66E}" type="pres">
      <dgm:prSet presAssocID="{37D03174-E62F-4C5D-9E6A-AD1575E57BBB}" presName="parTrans" presStyleLbl="sibTrans2D1" presStyleIdx="3" presStyleCnt="7"/>
      <dgm:spPr/>
    </dgm:pt>
    <dgm:pt modelId="{B9E49BA2-BC4E-466B-8A7F-A8CD5CCC7ED6}" type="pres">
      <dgm:prSet presAssocID="{37D03174-E62F-4C5D-9E6A-AD1575E57BBB}" presName="connectorText" presStyleLbl="sibTrans2D1" presStyleIdx="3" presStyleCnt="7"/>
      <dgm:spPr/>
    </dgm:pt>
    <dgm:pt modelId="{D1FA133C-902E-4EA0-BF15-12BD8AB6DD1E}" type="pres">
      <dgm:prSet presAssocID="{90F7C9D2-95A3-414F-9DC8-A44BFA5DDDBE}" presName="node" presStyleLbl="node1" presStyleIdx="3" presStyleCnt="7">
        <dgm:presLayoutVars>
          <dgm:bulletEnabled val="1"/>
        </dgm:presLayoutVars>
      </dgm:prSet>
      <dgm:spPr/>
    </dgm:pt>
    <dgm:pt modelId="{95673AA5-9F3A-4416-B973-D9EBEB125B29}" type="pres">
      <dgm:prSet presAssocID="{CC174487-2D41-415A-9A2A-CD84FAE6874B}" presName="parTrans" presStyleLbl="sibTrans2D1" presStyleIdx="4" presStyleCnt="7"/>
      <dgm:spPr/>
    </dgm:pt>
    <dgm:pt modelId="{661E7857-390B-4277-A257-AEB2914922BC}" type="pres">
      <dgm:prSet presAssocID="{CC174487-2D41-415A-9A2A-CD84FAE6874B}" presName="connectorText" presStyleLbl="sibTrans2D1" presStyleIdx="4" presStyleCnt="7"/>
      <dgm:spPr/>
    </dgm:pt>
    <dgm:pt modelId="{22C29A2A-B13F-4674-BCDB-0B07758CF4D0}" type="pres">
      <dgm:prSet presAssocID="{E6B50B09-4E39-4778-9C2D-BAA82F757C9F}" presName="node" presStyleLbl="node1" presStyleIdx="4" presStyleCnt="7">
        <dgm:presLayoutVars>
          <dgm:bulletEnabled val="1"/>
        </dgm:presLayoutVars>
      </dgm:prSet>
      <dgm:spPr/>
    </dgm:pt>
    <dgm:pt modelId="{9460079C-11E2-475F-8414-BB09B73CD3A1}" type="pres">
      <dgm:prSet presAssocID="{1EDEC1DE-9265-4A62-9CAA-4F26C5E12A46}" presName="parTrans" presStyleLbl="sibTrans2D1" presStyleIdx="5" presStyleCnt="7" custLinFactNeighborX="-3496" custLinFactNeighborY="-3806"/>
      <dgm:spPr/>
    </dgm:pt>
    <dgm:pt modelId="{38AD4866-2157-48BF-A692-F54EC0F91AD9}" type="pres">
      <dgm:prSet presAssocID="{1EDEC1DE-9265-4A62-9CAA-4F26C5E12A46}" presName="connectorText" presStyleLbl="sibTrans2D1" presStyleIdx="5" presStyleCnt="7"/>
      <dgm:spPr/>
    </dgm:pt>
    <dgm:pt modelId="{6ECAB865-EF6C-4A94-B851-808CD2672EF4}" type="pres">
      <dgm:prSet presAssocID="{F5BE78ED-20BE-47C3-9584-75453D382DA7}" presName="node" presStyleLbl="node1" presStyleIdx="5" presStyleCnt="7">
        <dgm:presLayoutVars>
          <dgm:bulletEnabled val="1"/>
        </dgm:presLayoutVars>
      </dgm:prSet>
      <dgm:spPr/>
    </dgm:pt>
    <dgm:pt modelId="{99D0DE14-294C-4C46-A61D-C5AF94363B7E}" type="pres">
      <dgm:prSet presAssocID="{D2669EDE-F4E3-4ABD-AC9A-A92DC8A43D27}" presName="parTrans" presStyleLbl="sibTrans2D1" presStyleIdx="6" presStyleCnt="7"/>
      <dgm:spPr/>
    </dgm:pt>
    <dgm:pt modelId="{8557F4D0-124D-437E-B9E9-532FB21A6C5B}" type="pres">
      <dgm:prSet presAssocID="{D2669EDE-F4E3-4ABD-AC9A-A92DC8A43D27}" presName="connectorText" presStyleLbl="sibTrans2D1" presStyleIdx="6" presStyleCnt="7"/>
      <dgm:spPr/>
    </dgm:pt>
    <dgm:pt modelId="{19159937-67A9-492F-A711-9E58C0B5295D}" type="pres">
      <dgm:prSet presAssocID="{E7D9F545-A803-48DE-8B37-29E78DFE1B13}" presName="node" presStyleLbl="node1" presStyleIdx="6" presStyleCnt="7">
        <dgm:presLayoutVars>
          <dgm:bulletEnabled val="1"/>
        </dgm:presLayoutVars>
      </dgm:prSet>
      <dgm:spPr/>
    </dgm:pt>
  </dgm:ptLst>
  <dgm:cxnLst>
    <dgm:cxn modelId="{DE111203-2383-4C90-B980-9268243F82CB}" type="presOf" srcId="{90F7C9D2-95A3-414F-9DC8-A44BFA5DDDBE}" destId="{D1FA133C-902E-4EA0-BF15-12BD8AB6DD1E}" srcOrd="0" destOrd="0" presId="urn:microsoft.com/office/officeart/2005/8/layout/radial5"/>
    <dgm:cxn modelId="{E40FBB05-0E43-42F6-B35A-640DBFD01E4A}" type="presOf" srcId="{D2669EDE-F4E3-4ABD-AC9A-A92DC8A43D27}" destId="{8557F4D0-124D-437E-B9E9-532FB21A6C5B}" srcOrd="1" destOrd="0" presId="urn:microsoft.com/office/officeart/2005/8/layout/radial5"/>
    <dgm:cxn modelId="{66D87913-8E1B-4E93-A54D-73BB22A0C1B6}" srcId="{2B5017EF-440E-4A3C-948D-DD1493769233}" destId="{90F7C9D2-95A3-414F-9DC8-A44BFA5DDDBE}" srcOrd="3" destOrd="0" parTransId="{37D03174-E62F-4C5D-9E6A-AD1575E57BBB}" sibTransId="{E06B0BEF-FED1-4A87-9AB3-B8F1CC757025}"/>
    <dgm:cxn modelId="{269C8715-B0D2-44A8-A6BC-AA9662CEFE9E}" type="presOf" srcId="{37D03174-E62F-4C5D-9E6A-AD1575E57BBB}" destId="{80700869-DD94-4A07-81E2-473A109AC66E}" srcOrd="0" destOrd="0" presId="urn:microsoft.com/office/officeart/2005/8/layout/radial5"/>
    <dgm:cxn modelId="{A00AD81B-9183-434F-B0A4-B09CB09494C6}" srcId="{8C2E042E-DC9B-4B76-A89B-53ED9D00B8CF}" destId="{D9F460EA-80BC-425D-AF22-409056F87202}" srcOrd="2" destOrd="0" parTransId="{459E5003-F4AF-4E42-8A30-BB64D631F0FB}" sibTransId="{7D746C13-2589-4940-990F-86FBE0030F7A}"/>
    <dgm:cxn modelId="{7F1A281E-43AB-4793-9048-D4F47ACD6ED4}" type="presOf" srcId="{1EDEC1DE-9265-4A62-9CAA-4F26C5E12A46}" destId="{9460079C-11E2-475F-8414-BB09B73CD3A1}" srcOrd="0" destOrd="0" presId="urn:microsoft.com/office/officeart/2005/8/layout/radial5"/>
    <dgm:cxn modelId="{2D1DB41F-1AF9-436D-A540-919A0879E90E}" type="presOf" srcId="{0FC161E3-D6A1-4DE5-A7BB-FFA1C90094D3}" destId="{4FC23438-0CC7-4DF1-AC77-E1167A50B9E2}" srcOrd="0" destOrd="0" presId="urn:microsoft.com/office/officeart/2005/8/layout/radial5"/>
    <dgm:cxn modelId="{512F7E20-2DF8-4E0C-AD98-BAC0B16E4AAE}" srcId="{2B5017EF-440E-4A3C-948D-DD1493769233}" destId="{0FC161E3-D6A1-4DE5-A7BB-FFA1C90094D3}" srcOrd="0" destOrd="0" parTransId="{B732A6DA-9ED3-4D2D-883B-AD6AD7C02C76}" sibTransId="{B0B2048B-FBEC-4B09-83AE-CDE7726099E0}"/>
    <dgm:cxn modelId="{803FC921-5241-4D96-A5E4-516EEF666C9B}" type="presOf" srcId="{8C2E042E-DC9B-4B76-A89B-53ED9D00B8CF}" destId="{4142614A-CADA-433F-AB4E-A1F2D8D55E11}" srcOrd="0" destOrd="0" presId="urn:microsoft.com/office/officeart/2005/8/layout/radial5"/>
    <dgm:cxn modelId="{70B6DB2D-6A63-47FA-90F8-3364B53ED884}" type="presOf" srcId="{29E45712-F4BB-4056-9710-30545228F655}" destId="{C252C409-45D9-4C8A-A896-6509FFEA04DD}" srcOrd="0" destOrd="0" presId="urn:microsoft.com/office/officeart/2005/8/layout/radial5"/>
    <dgm:cxn modelId="{D2699734-7A7C-4109-885B-B8DB56EB2B1D}" srcId="{8C2E042E-DC9B-4B76-A89B-53ED9D00B8CF}" destId="{98470DF5-745F-4CAD-BCD3-CD1699D97D0E}" srcOrd="4" destOrd="0" parTransId="{3A2D95BB-C132-471A-BB57-E40A1EC34C9F}" sibTransId="{11AB8311-286E-4BA9-9F7C-A66FB83AEF70}"/>
    <dgm:cxn modelId="{18A5BC34-69D4-4AC9-9073-43FD4EF4B61F}" srcId="{3AE48111-0C22-42B0-B564-EA4A309E4838}" destId="{49E1D4B0-8892-4AD1-8BF8-1D496FA8BA85}" srcOrd="0" destOrd="0" parTransId="{DD6D8D79-F352-49FE-B7A2-27BAEE17BE24}" sibTransId="{CB340C95-89D3-49AB-A966-9241FDBB5EE1}"/>
    <dgm:cxn modelId="{50861235-6E28-406C-A3E3-5728BB124FE1}" type="presOf" srcId="{39825F56-59F3-490B-8704-788D6531DE1B}" destId="{03554567-E59D-4417-81F8-9F230AA73E6D}" srcOrd="0" destOrd="0" presId="urn:microsoft.com/office/officeart/2005/8/layout/radial5"/>
    <dgm:cxn modelId="{D46B4438-C109-4FFA-B827-0D54F09DAED7}" srcId="{8C2E042E-DC9B-4B76-A89B-53ED9D00B8CF}" destId="{4D347EBD-103D-4984-84DC-E0DF0F18D956}" srcOrd="3" destOrd="0" parTransId="{1FC1F205-9E32-4D33-9207-5577426D49A2}" sibTransId="{DAE958BD-D80E-4834-9307-2E000CB003AE}"/>
    <dgm:cxn modelId="{DFDE253E-4D1E-4128-BAB6-88F963085F7C}" srcId="{2B5017EF-440E-4A3C-948D-DD1493769233}" destId="{E6B50B09-4E39-4778-9C2D-BAA82F757C9F}" srcOrd="4" destOrd="0" parTransId="{CC174487-2D41-415A-9A2A-CD84FAE6874B}" sibTransId="{1FFE4CE7-BDCA-446B-9976-32EFC9E9E0B7}"/>
    <dgm:cxn modelId="{00DE2E5E-E70F-4EAB-99A6-2EAEA3BC9585}" type="presOf" srcId="{E7D9F545-A803-48DE-8B37-29E78DFE1B13}" destId="{19159937-67A9-492F-A711-9E58C0B5295D}" srcOrd="0" destOrd="0" presId="urn:microsoft.com/office/officeart/2005/8/layout/radial5"/>
    <dgm:cxn modelId="{BFE96A41-8E96-4C11-8F59-0153040586A1}" type="presOf" srcId="{B732A6DA-9ED3-4D2D-883B-AD6AD7C02C76}" destId="{DD2B8400-E0FC-477C-9FFF-E2A4AB64F0DA}" srcOrd="1" destOrd="0" presId="urn:microsoft.com/office/officeart/2005/8/layout/radial5"/>
    <dgm:cxn modelId="{E0E3D247-01C1-4C1E-9E72-D0BE20F05706}" type="presOf" srcId="{D2669EDE-F4E3-4ABD-AC9A-A92DC8A43D27}" destId="{99D0DE14-294C-4C46-A61D-C5AF94363B7E}" srcOrd="0" destOrd="0" presId="urn:microsoft.com/office/officeart/2005/8/layout/radial5"/>
    <dgm:cxn modelId="{8E204C54-E696-4496-A77C-0CE6DDB95182}" srcId="{8C2E042E-DC9B-4B76-A89B-53ED9D00B8CF}" destId="{3AE48111-0C22-42B0-B564-EA4A309E4838}" srcOrd="1" destOrd="0" parTransId="{441414F4-2395-489E-826F-4F6EDDC8A2AB}" sibTransId="{58D06FD8-55A4-4983-997D-D91EF07455BB}"/>
    <dgm:cxn modelId="{F6438587-8EEA-485D-8295-9816FD0CE439}" type="presOf" srcId="{46A23E3E-D5B0-4AA2-B754-450DFDC1C321}" destId="{60DFC167-CD21-46DF-9CF9-982401002359}" srcOrd="1" destOrd="0" presId="urn:microsoft.com/office/officeart/2005/8/layout/radial5"/>
    <dgm:cxn modelId="{D3C8AA92-F694-471E-AD4F-545E4A234BFE}" type="presOf" srcId="{46A23E3E-D5B0-4AA2-B754-450DFDC1C321}" destId="{4F37B67B-6C88-4994-843A-917070A559D6}" srcOrd="0" destOrd="0" presId="urn:microsoft.com/office/officeart/2005/8/layout/radial5"/>
    <dgm:cxn modelId="{1658F895-68F3-4EE9-B0B6-BC42A5A4C0F2}" type="presOf" srcId="{CC174487-2D41-415A-9A2A-CD84FAE6874B}" destId="{95673AA5-9F3A-4416-B973-D9EBEB125B29}" srcOrd="0" destOrd="0" presId="urn:microsoft.com/office/officeart/2005/8/layout/radial5"/>
    <dgm:cxn modelId="{4F36C796-033B-440B-9126-2C541406ABCC}" type="presOf" srcId="{F5BE78ED-20BE-47C3-9584-75453D382DA7}" destId="{6ECAB865-EF6C-4A94-B851-808CD2672EF4}" srcOrd="0" destOrd="0" presId="urn:microsoft.com/office/officeart/2005/8/layout/radial5"/>
    <dgm:cxn modelId="{2277A49D-F692-4402-9FC6-2E028FBCDC43}" srcId="{2B5017EF-440E-4A3C-948D-DD1493769233}" destId="{F5BE78ED-20BE-47C3-9584-75453D382DA7}" srcOrd="5" destOrd="0" parTransId="{1EDEC1DE-9265-4A62-9CAA-4F26C5E12A46}" sibTransId="{85993854-8F99-466E-B906-7E73B8E08DA2}"/>
    <dgm:cxn modelId="{0E74D7A6-A94D-4287-9911-9B4BBBC030AD}" type="presOf" srcId="{1EDEC1DE-9265-4A62-9CAA-4F26C5E12A46}" destId="{38AD4866-2157-48BF-A692-F54EC0F91AD9}" srcOrd="1" destOrd="0" presId="urn:microsoft.com/office/officeart/2005/8/layout/radial5"/>
    <dgm:cxn modelId="{91D539C4-3EDE-427C-BC37-3CA3C59464CA}" srcId="{8C2E042E-DC9B-4B76-A89B-53ED9D00B8CF}" destId="{2B5017EF-440E-4A3C-948D-DD1493769233}" srcOrd="0" destOrd="0" parTransId="{B833D29D-EF74-415F-B9B4-32E326C3D5CF}" sibTransId="{4ED438E4-7760-4593-8BAD-668D9B4BB0B7}"/>
    <dgm:cxn modelId="{C8C8CBC8-B807-4BB2-9CDB-A60E87B7884B}" type="presOf" srcId="{E6B50B09-4E39-4778-9C2D-BAA82F757C9F}" destId="{22C29A2A-B13F-4674-BCDB-0B07758CF4D0}" srcOrd="0" destOrd="0" presId="urn:microsoft.com/office/officeart/2005/8/layout/radial5"/>
    <dgm:cxn modelId="{ABB0B4CC-BC3F-4431-9623-407AD86BA302}" srcId="{2B5017EF-440E-4A3C-948D-DD1493769233}" destId="{E7D9F545-A803-48DE-8B37-29E78DFE1B13}" srcOrd="6" destOrd="0" parTransId="{D2669EDE-F4E3-4ABD-AC9A-A92DC8A43D27}" sibTransId="{D3FDD1BA-7FF1-4849-B09B-1648FD882B96}"/>
    <dgm:cxn modelId="{D65B8DD1-CE0C-4746-884C-7CE0437F617B}" srcId="{2B5017EF-440E-4A3C-948D-DD1493769233}" destId="{29E45712-F4BB-4056-9710-30545228F655}" srcOrd="2" destOrd="0" parTransId="{46A23E3E-D5B0-4AA2-B754-450DFDC1C321}" sibTransId="{D63CAC92-A899-4607-891A-B8714267B813}"/>
    <dgm:cxn modelId="{544999D8-4186-4E54-9436-79B7FAD01E5A}" srcId="{2B5017EF-440E-4A3C-948D-DD1493769233}" destId="{B2BD5AD8-3C18-475D-9893-9CB63BD75C75}" srcOrd="1" destOrd="0" parTransId="{39825F56-59F3-490B-8704-788D6531DE1B}" sibTransId="{46251715-593C-4430-9544-488920DC84A6}"/>
    <dgm:cxn modelId="{3F831ADC-29D1-4649-A393-85D8F368A828}" srcId="{3AE48111-0C22-42B0-B564-EA4A309E4838}" destId="{467DDECA-22D7-4167-94D2-11AB055EC315}" srcOrd="1" destOrd="0" parTransId="{D828AAE7-5CDB-4A92-BFC7-598CB4D22D1F}" sibTransId="{AFF4CF46-9B5C-4B23-9491-F68ADB21B5CC}"/>
    <dgm:cxn modelId="{26B476E5-5AE2-4D59-B14B-9C868D98A9D7}" type="presOf" srcId="{2B5017EF-440E-4A3C-948D-DD1493769233}" destId="{5152B1A7-C31F-4474-85D4-F5E0C9BA8BA4}" srcOrd="0" destOrd="0" presId="urn:microsoft.com/office/officeart/2005/8/layout/radial5"/>
    <dgm:cxn modelId="{AF7DCEE6-DFA6-48F2-B9D2-3BE93E25E821}" type="presOf" srcId="{CC174487-2D41-415A-9A2A-CD84FAE6874B}" destId="{661E7857-390B-4277-A257-AEB2914922BC}" srcOrd="1" destOrd="0" presId="urn:microsoft.com/office/officeart/2005/8/layout/radial5"/>
    <dgm:cxn modelId="{D8FC70F0-7D5C-4BEF-855C-8CD14B09BE7B}" type="presOf" srcId="{B2BD5AD8-3C18-475D-9893-9CB63BD75C75}" destId="{93EBA092-60EF-4002-B9B5-FA05945D274F}" srcOrd="0" destOrd="0" presId="urn:microsoft.com/office/officeart/2005/8/layout/radial5"/>
    <dgm:cxn modelId="{B42F0DF2-4F8B-443F-8B6E-0C4913B1DC1D}" type="presOf" srcId="{37D03174-E62F-4C5D-9E6A-AD1575E57BBB}" destId="{B9E49BA2-BC4E-466B-8A7F-A8CD5CCC7ED6}" srcOrd="1" destOrd="0" presId="urn:microsoft.com/office/officeart/2005/8/layout/radial5"/>
    <dgm:cxn modelId="{A4525EF7-5E66-47FF-BD25-F28A9DFED65B}" type="presOf" srcId="{B732A6DA-9ED3-4D2D-883B-AD6AD7C02C76}" destId="{CB500205-0B87-44C7-8444-5F617D30B0F2}" srcOrd="0" destOrd="0" presId="urn:microsoft.com/office/officeart/2005/8/layout/radial5"/>
    <dgm:cxn modelId="{20AA56FD-5946-4B1C-ABFA-A352D4C3AAE5}" type="presOf" srcId="{39825F56-59F3-490B-8704-788D6531DE1B}" destId="{66599B8E-6150-457F-B439-91DB98A03C05}" srcOrd="1" destOrd="0" presId="urn:microsoft.com/office/officeart/2005/8/layout/radial5"/>
    <dgm:cxn modelId="{8E486501-6652-4FB1-B3BE-3314BCB3F947}" type="presParOf" srcId="{4142614A-CADA-433F-AB4E-A1F2D8D55E11}" destId="{5152B1A7-C31F-4474-85D4-F5E0C9BA8BA4}" srcOrd="0" destOrd="0" presId="urn:microsoft.com/office/officeart/2005/8/layout/radial5"/>
    <dgm:cxn modelId="{91F5524C-0046-4C7A-B847-172F4A8FD146}" type="presParOf" srcId="{4142614A-CADA-433F-AB4E-A1F2D8D55E11}" destId="{CB500205-0B87-44C7-8444-5F617D30B0F2}" srcOrd="1" destOrd="0" presId="urn:microsoft.com/office/officeart/2005/8/layout/radial5"/>
    <dgm:cxn modelId="{92DCC6C7-FA52-429C-9A7E-F8AA4DC583B0}" type="presParOf" srcId="{CB500205-0B87-44C7-8444-5F617D30B0F2}" destId="{DD2B8400-E0FC-477C-9FFF-E2A4AB64F0DA}" srcOrd="0" destOrd="0" presId="urn:microsoft.com/office/officeart/2005/8/layout/radial5"/>
    <dgm:cxn modelId="{FD3D6AA5-1A84-4C0D-8338-30E8882D963A}" type="presParOf" srcId="{4142614A-CADA-433F-AB4E-A1F2D8D55E11}" destId="{4FC23438-0CC7-4DF1-AC77-E1167A50B9E2}" srcOrd="2" destOrd="0" presId="urn:microsoft.com/office/officeart/2005/8/layout/radial5"/>
    <dgm:cxn modelId="{66F2C24A-646A-4D7B-BE9C-1E79DD5D592A}" type="presParOf" srcId="{4142614A-CADA-433F-AB4E-A1F2D8D55E11}" destId="{03554567-E59D-4417-81F8-9F230AA73E6D}" srcOrd="3" destOrd="0" presId="urn:microsoft.com/office/officeart/2005/8/layout/radial5"/>
    <dgm:cxn modelId="{91F8E45D-BEB5-42FD-97B0-2AA4CB09D9B1}" type="presParOf" srcId="{03554567-E59D-4417-81F8-9F230AA73E6D}" destId="{66599B8E-6150-457F-B439-91DB98A03C05}" srcOrd="0" destOrd="0" presId="urn:microsoft.com/office/officeart/2005/8/layout/radial5"/>
    <dgm:cxn modelId="{E873B942-5F84-410F-81FD-6E8640FB7CFE}" type="presParOf" srcId="{4142614A-CADA-433F-AB4E-A1F2D8D55E11}" destId="{93EBA092-60EF-4002-B9B5-FA05945D274F}" srcOrd="4" destOrd="0" presId="urn:microsoft.com/office/officeart/2005/8/layout/radial5"/>
    <dgm:cxn modelId="{9AE19C45-85CC-408C-9AF7-86DBC643E24B}" type="presParOf" srcId="{4142614A-CADA-433F-AB4E-A1F2D8D55E11}" destId="{4F37B67B-6C88-4994-843A-917070A559D6}" srcOrd="5" destOrd="0" presId="urn:microsoft.com/office/officeart/2005/8/layout/radial5"/>
    <dgm:cxn modelId="{E274CE91-481A-4868-A9EC-FF1BA0D48A5F}" type="presParOf" srcId="{4F37B67B-6C88-4994-843A-917070A559D6}" destId="{60DFC167-CD21-46DF-9CF9-982401002359}" srcOrd="0" destOrd="0" presId="urn:microsoft.com/office/officeart/2005/8/layout/radial5"/>
    <dgm:cxn modelId="{B95B986C-46CA-4E54-96E3-82BA5A2D13CA}" type="presParOf" srcId="{4142614A-CADA-433F-AB4E-A1F2D8D55E11}" destId="{C252C409-45D9-4C8A-A896-6509FFEA04DD}" srcOrd="6" destOrd="0" presId="urn:microsoft.com/office/officeart/2005/8/layout/radial5"/>
    <dgm:cxn modelId="{EC1D28F0-ACA0-40DA-AD9C-C333A787866B}" type="presParOf" srcId="{4142614A-CADA-433F-AB4E-A1F2D8D55E11}" destId="{80700869-DD94-4A07-81E2-473A109AC66E}" srcOrd="7" destOrd="0" presId="urn:microsoft.com/office/officeart/2005/8/layout/radial5"/>
    <dgm:cxn modelId="{357F5528-0738-495C-A880-C8E4482E3EA9}" type="presParOf" srcId="{80700869-DD94-4A07-81E2-473A109AC66E}" destId="{B9E49BA2-BC4E-466B-8A7F-A8CD5CCC7ED6}" srcOrd="0" destOrd="0" presId="urn:microsoft.com/office/officeart/2005/8/layout/radial5"/>
    <dgm:cxn modelId="{32673C09-F2CB-4EC1-811D-D430EF8CC1DD}" type="presParOf" srcId="{4142614A-CADA-433F-AB4E-A1F2D8D55E11}" destId="{D1FA133C-902E-4EA0-BF15-12BD8AB6DD1E}" srcOrd="8" destOrd="0" presId="urn:microsoft.com/office/officeart/2005/8/layout/radial5"/>
    <dgm:cxn modelId="{9699262D-03E1-412A-B246-A43454D90CB1}" type="presParOf" srcId="{4142614A-CADA-433F-AB4E-A1F2D8D55E11}" destId="{95673AA5-9F3A-4416-B973-D9EBEB125B29}" srcOrd="9" destOrd="0" presId="urn:microsoft.com/office/officeart/2005/8/layout/radial5"/>
    <dgm:cxn modelId="{CB64B72A-BE6F-45ED-AAED-C9714452D2B0}" type="presParOf" srcId="{95673AA5-9F3A-4416-B973-D9EBEB125B29}" destId="{661E7857-390B-4277-A257-AEB2914922BC}" srcOrd="0" destOrd="0" presId="urn:microsoft.com/office/officeart/2005/8/layout/radial5"/>
    <dgm:cxn modelId="{9D45048D-CD91-4D55-90C5-F0DA33FE56A1}" type="presParOf" srcId="{4142614A-CADA-433F-AB4E-A1F2D8D55E11}" destId="{22C29A2A-B13F-4674-BCDB-0B07758CF4D0}" srcOrd="10" destOrd="0" presId="urn:microsoft.com/office/officeart/2005/8/layout/radial5"/>
    <dgm:cxn modelId="{D644B824-42AE-436C-9E61-8CDB06CCA18E}" type="presParOf" srcId="{4142614A-CADA-433F-AB4E-A1F2D8D55E11}" destId="{9460079C-11E2-475F-8414-BB09B73CD3A1}" srcOrd="11" destOrd="0" presId="urn:microsoft.com/office/officeart/2005/8/layout/radial5"/>
    <dgm:cxn modelId="{B4157839-D3B2-41E9-A69D-531A636D0FF8}" type="presParOf" srcId="{9460079C-11E2-475F-8414-BB09B73CD3A1}" destId="{38AD4866-2157-48BF-A692-F54EC0F91AD9}" srcOrd="0" destOrd="0" presId="urn:microsoft.com/office/officeart/2005/8/layout/radial5"/>
    <dgm:cxn modelId="{EE5F34C3-7421-4F45-9C14-BB9831C53923}" type="presParOf" srcId="{4142614A-CADA-433F-AB4E-A1F2D8D55E11}" destId="{6ECAB865-EF6C-4A94-B851-808CD2672EF4}" srcOrd="12" destOrd="0" presId="urn:microsoft.com/office/officeart/2005/8/layout/radial5"/>
    <dgm:cxn modelId="{1466C74A-4578-43A9-A7BF-CB8E497DAA59}" type="presParOf" srcId="{4142614A-CADA-433F-AB4E-A1F2D8D55E11}" destId="{99D0DE14-294C-4C46-A61D-C5AF94363B7E}" srcOrd="13" destOrd="0" presId="urn:microsoft.com/office/officeart/2005/8/layout/radial5"/>
    <dgm:cxn modelId="{C56EBF83-FEB8-4205-937A-B0A942EE2BD5}" type="presParOf" srcId="{99D0DE14-294C-4C46-A61D-C5AF94363B7E}" destId="{8557F4D0-124D-437E-B9E9-532FB21A6C5B}" srcOrd="0" destOrd="0" presId="urn:microsoft.com/office/officeart/2005/8/layout/radial5"/>
    <dgm:cxn modelId="{8403D0FF-2A08-4CC5-8A7C-1620DEDAE078}" type="presParOf" srcId="{4142614A-CADA-433F-AB4E-A1F2D8D55E11}" destId="{19159937-67A9-492F-A711-9E58C0B5295D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753CE-7405-4C98-8417-BB7ABF05F25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DFCC04-0EE4-48BB-B961-E7DC13154DCF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違反人性的喪葬習俗</a:t>
          </a:r>
        </a:p>
      </dgm:t>
    </dgm:pt>
    <dgm:pt modelId="{606C25B2-E9E2-46DB-99A5-91E597835418}" type="par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BB1E3420-1C12-487F-842B-6745E42AB652}" type="sib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2D3643B8-E474-470F-B0BE-91305AD56042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夫妻不相送</a:t>
          </a:r>
        </a:p>
      </dgm:t>
    </dgm:pt>
    <dgm:pt modelId="{C01C9701-8A17-436A-99B6-1F78958ADCEA}" type="par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392EAB95-5103-4EA3-A471-EF3E2111E8E3}" type="sib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D056CD58-B7A6-4DD6-9EC6-763830FEE1A0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白髮人不送黑髮人</a:t>
          </a:r>
        </a:p>
      </dgm:t>
    </dgm:pt>
    <dgm:pt modelId="{8048D94A-E365-4738-B459-23E64D4C4E2F}" type="par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53216BB1-4FAC-4C85-B51B-C73812EBF8FF}" type="sib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4D5DB3C0-D2D6-49AC-BD6C-3C382AE84C01}" type="pres">
      <dgm:prSet presAssocID="{CEA753CE-7405-4C98-8417-BB7ABF05F25C}" presName="vert0" presStyleCnt="0">
        <dgm:presLayoutVars>
          <dgm:dir/>
          <dgm:animOne val="branch"/>
          <dgm:animLvl val="lvl"/>
        </dgm:presLayoutVars>
      </dgm:prSet>
      <dgm:spPr/>
    </dgm:pt>
    <dgm:pt modelId="{9EAC9831-F021-416A-94F9-C32DE33E7587}" type="pres">
      <dgm:prSet presAssocID="{34DFCC04-0EE4-48BB-B961-E7DC13154DCF}" presName="thickLine" presStyleLbl="alignNode1" presStyleIdx="0" presStyleCnt="1"/>
      <dgm:spPr/>
    </dgm:pt>
    <dgm:pt modelId="{FDC82720-F7A8-49AB-8370-C2E14E24464A}" type="pres">
      <dgm:prSet presAssocID="{34DFCC04-0EE4-48BB-B961-E7DC13154DCF}" presName="horz1" presStyleCnt="0"/>
      <dgm:spPr/>
    </dgm:pt>
    <dgm:pt modelId="{BF50ACD6-E409-4346-959E-044513251445}" type="pres">
      <dgm:prSet presAssocID="{34DFCC04-0EE4-48BB-B961-E7DC13154DCF}" presName="tx1" presStyleLbl="revTx" presStyleIdx="0" presStyleCnt="3" custAng="20950100" custScaleX="1018754" custScaleY="63589" custLinFactNeighborX="-2757" custLinFactNeighborY="20856"/>
      <dgm:spPr/>
    </dgm:pt>
    <dgm:pt modelId="{481EA1BD-7D62-4F68-94C6-BD2E1D30C48C}" type="pres">
      <dgm:prSet presAssocID="{34DFCC04-0EE4-48BB-B961-E7DC13154DCF}" presName="vert1" presStyleCnt="0"/>
      <dgm:spPr/>
    </dgm:pt>
    <dgm:pt modelId="{B1FD904B-FE93-4437-B0DB-FEA9ED5F65DB}" type="pres">
      <dgm:prSet presAssocID="{2D3643B8-E474-470F-B0BE-91305AD56042}" presName="vertSpace2a" presStyleCnt="0"/>
      <dgm:spPr/>
    </dgm:pt>
    <dgm:pt modelId="{B75116FF-7A7F-42F5-A075-44256541DCA0}" type="pres">
      <dgm:prSet presAssocID="{2D3643B8-E474-470F-B0BE-91305AD56042}" presName="horz2" presStyleCnt="0"/>
      <dgm:spPr/>
    </dgm:pt>
    <dgm:pt modelId="{292001A5-5B88-43E7-A5EE-2CCF60CABAAD}" type="pres">
      <dgm:prSet presAssocID="{2D3643B8-E474-470F-B0BE-91305AD56042}" presName="horzSpace2" presStyleCnt="0"/>
      <dgm:spPr/>
    </dgm:pt>
    <dgm:pt modelId="{968BEA2B-4648-43AC-AA73-81EBE69F1AB2}" type="pres">
      <dgm:prSet presAssocID="{2D3643B8-E474-470F-B0BE-91305AD56042}" presName="tx2" presStyleLbl="revTx" presStyleIdx="1" presStyleCnt="3" custScaleX="221670" custScaleY="32428"/>
      <dgm:spPr/>
    </dgm:pt>
    <dgm:pt modelId="{9D493A98-F582-4904-8EEF-0E4117C409D3}" type="pres">
      <dgm:prSet presAssocID="{2D3643B8-E474-470F-B0BE-91305AD56042}" presName="vert2" presStyleCnt="0"/>
      <dgm:spPr/>
    </dgm:pt>
    <dgm:pt modelId="{66EAC928-1640-4FAB-B519-F196A586D3C0}" type="pres">
      <dgm:prSet presAssocID="{2D3643B8-E474-470F-B0BE-91305AD56042}" presName="thinLine2b" presStyleLbl="callout" presStyleIdx="0" presStyleCnt="2"/>
      <dgm:spPr/>
    </dgm:pt>
    <dgm:pt modelId="{A1E79965-62FC-4A83-AB4B-B58438CED89E}" type="pres">
      <dgm:prSet presAssocID="{2D3643B8-E474-470F-B0BE-91305AD56042}" presName="vertSpace2b" presStyleCnt="0"/>
      <dgm:spPr/>
    </dgm:pt>
    <dgm:pt modelId="{9505B657-CDDB-4C5C-81C8-F140CF7D949A}" type="pres">
      <dgm:prSet presAssocID="{D056CD58-B7A6-4DD6-9EC6-763830FEE1A0}" presName="horz2" presStyleCnt="0"/>
      <dgm:spPr/>
    </dgm:pt>
    <dgm:pt modelId="{C1B85CE7-6455-4AF9-B780-1A8B5E4A691F}" type="pres">
      <dgm:prSet presAssocID="{D056CD58-B7A6-4DD6-9EC6-763830FEE1A0}" presName="horzSpace2" presStyleCnt="0"/>
      <dgm:spPr/>
    </dgm:pt>
    <dgm:pt modelId="{57CAF2FF-68CF-4A3D-BA41-0F9128D0C78C}" type="pres">
      <dgm:prSet presAssocID="{D056CD58-B7A6-4DD6-9EC6-763830FEE1A0}" presName="tx2" presStyleLbl="revTx" presStyleIdx="2" presStyleCnt="3" custScaleX="214931" custScaleY="37886"/>
      <dgm:spPr/>
    </dgm:pt>
    <dgm:pt modelId="{007AD2D6-8CE0-4D46-A976-786F0EB31F39}" type="pres">
      <dgm:prSet presAssocID="{D056CD58-B7A6-4DD6-9EC6-763830FEE1A0}" presName="vert2" presStyleCnt="0"/>
      <dgm:spPr/>
    </dgm:pt>
    <dgm:pt modelId="{0373393D-4849-4556-8059-1CD77A1CA4F5}" type="pres">
      <dgm:prSet presAssocID="{D056CD58-B7A6-4DD6-9EC6-763830FEE1A0}" presName="thinLine2b" presStyleLbl="callout" presStyleIdx="1" presStyleCnt="2"/>
      <dgm:spPr/>
    </dgm:pt>
    <dgm:pt modelId="{CCCD23E9-F119-4DFA-B0A3-31694C7E44F5}" type="pres">
      <dgm:prSet presAssocID="{D056CD58-B7A6-4DD6-9EC6-763830FEE1A0}" presName="vertSpace2b" presStyleCnt="0"/>
      <dgm:spPr/>
    </dgm:pt>
  </dgm:ptLst>
  <dgm:cxnLst>
    <dgm:cxn modelId="{D2FAD512-96A4-4B00-A25D-8EA0E9601805}" type="presOf" srcId="{CEA753CE-7405-4C98-8417-BB7ABF05F25C}" destId="{4D5DB3C0-D2D6-49AC-BD6C-3C382AE84C01}" srcOrd="0" destOrd="0" presId="urn:microsoft.com/office/officeart/2008/layout/LinedList"/>
    <dgm:cxn modelId="{49922C40-D64E-417C-B91A-4B870EDFC7D2}" srcId="{CEA753CE-7405-4C98-8417-BB7ABF05F25C}" destId="{34DFCC04-0EE4-48BB-B961-E7DC13154DCF}" srcOrd="0" destOrd="0" parTransId="{606C25B2-E9E2-46DB-99A5-91E597835418}" sibTransId="{BB1E3420-1C12-487F-842B-6745E42AB652}"/>
    <dgm:cxn modelId="{AF441664-D96B-416E-A547-924E5AD70E5D}" type="presOf" srcId="{D056CD58-B7A6-4DD6-9EC6-763830FEE1A0}" destId="{57CAF2FF-68CF-4A3D-BA41-0F9128D0C78C}" srcOrd="0" destOrd="0" presId="urn:microsoft.com/office/officeart/2008/layout/LinedList"/>
    <dgm:cxn modelId="{7E07E775-F658-4F84-8AD6-5A9E8540A270}" type="presOf" srcId="{2D3643B8-E474-470F-B0BE-91305AD56042}" destId="{968BEA2B-4648-43AC-AA73-81EBE69F1AB2}" srcOrd="0" destOrd="0" presId="urn:microsoft.com/office/officeart/2008/layout/LinedList"/>
    <dgm:cxn modelId="{B126007D-61DA-4302-ACC9-675D53B39CB8}" srcId="{34DFCC04-0EE4-48BB-B961-E7DC13154DCF}" destId="{D056CD58-B7A6-4DD6-9EC6-763830FEE1A0}" srcOrd="1" destOrd="0" parTransId="{8048D94A-E365-4738-B459-23E64D4C4E2F}" sibTransId="{53216BB1-4FAC-4C85-B51B-C73812EBF8FF}"/>
    <dgm:cxn modelId="{627C039C-FC91-4447-AD77-6EBBDF966009}" type="presOf" srcId="{34DFCC04-0EE4-48BB-B961-E7DC13154DCF}" destId="{BF50ACD6-E409-4346-959E-044513251445}" srcOrd="0" destOrd="0" presId="urn:microsoft.com/office/officeart/2008/layout/LinedList"/>
    <dgm:cxn modelId="{FFE9B0B6-4AA9-4F57-857B-B05B6E99AB56}" srcId="{34DFCC04-0EE4-48BB-B961-E7DC13154DCF}" destId="{2D3643B8-E474-470F-B0BE-91305AD56042}" srcOrd="0" destOrd="0" parTransId="{C01C9701-8A17-436A-99B6-1F78958ADCEA}" sibTransId="{392EAB95-5103-4EA3-A471-EF3E2111E8E3}"/>
    <dgm:cxn modelId="{77789611-EEF6-47DB-ADF2-91DA9C3EA311}" type="presParOf" srcId="{4D5DB3C0-D2D6-49AC-BD6C-3C382AE84C01}" destId="{9EAC9831-F021-416A-94F9-C32DE33E7587}" srcOrd="0" destOrd="0" presId="urn:microsoft.com/office/officeart/2008/layout/LinedList"/>
    <dgm:cxn modelId="{D69556B7-A152-4C8D-8098-9E703BCB79BA}" type="presParOf" srcId="{4D5DB3C0-D2D6-49AC-BD6C-3C382AE84C01}" destId="{FDC82720-F7A8-49AB-8370-C2E14E24464A}" srcOrd="1" destOrd="0" presId="urn:microsoft.com/office/officeart/2008/layout/LinedList"/>
    <dgm:cxn modelId="{B5D35772-37D0-49AB-9B7B-2BF10C50E066}" type="presParOf" srcId="{FDC82720-F7A8-49AB-8370-C2E14E24464A}" destId="{BF50ACD6-E409-4346-959E-044513251445}" srcOrd="0" destOrd="0" presId="urn:microsoft.com/office/officeart/2008/layout/LinedList"/>
    <dgm:cxn modelId="{EA6F515E-BD05-409B-A767-F87C91B150D9}" type="presParOf" srcId="{FDC82720-F7A8-49AB-8370-C2E14E24464A}" destId="{481EA1BD-7D62-4F68-94C6-BD2E1D30C48C}" srcOrd="1" destOrd="0" presId="urn:microsoft.com/office/officeart/2008/layout/LinedList"/>
    <dgm:cxn modelId="{17AA4864-C172-411B-B0A5-8354C5BBDCD8}" type="presParOf" srcId="{481EA1BD-7D62-4F68-94C6-BD2E1D30C48C}" destId="{B1FD904B-FE93-4437-B0DB-FEA9ED5F65DB}" srcOrd="0" destOrd="0" presId="urn:microsoft.com/office/officeart/2008/layout/LinedList"/>
    <dgm:cxn modelId="{83D46F6B-3C50-4DED-A484-3D21ED2C949E}" type="presParOf" srcId="{481EA1BD-7D62-4F68-94C6-BD2E1D30C48C}" destId="{B75116FF-7A7F-42F5-A075-44256541DCA0}" srcOrd="1" destOrd="0" presId="urn:microsoft.com/office/officeart/2008/layout/LinedList"/>
    <dgm:cxn modelId="{6524E4AA-A8C3-45F9-A873-7891BFA9EF29}" type="presParOf" srcId="{B75116FF-7A7F-42F5-A075-44256541DCA0}" destId="{292001A5-5B88-43E7-A5EE-2CCF60CABAAD}" srcOrd="0" destOrd="0" presId="urn:microsoft.com/office/officeart/2008/layout/LinedList"/>
    <dgm:cxn modelId="{D8FE1219-B13E-4B68-B777-1B334B6AC0A5}" type="presParOf" srcId="{B75116FF-7A7F-42F5-A075-44256541DCA0}" destId="{968BEA2B-4648-43AC-AA73-81EBE69F1AB2}" srcOrd="1" destOrd="0" presId="urn:microsoft.com/office/officeart/2008/layout/LinedList"/>
    <dgm:cxn modelId="{47024474-EE1A-4F38-9276-0D4F027FDD8E}" type="presParOf" srcId="{B75116FF-7A7F-42F5-A075-44256541DCA0}" destId="{9D493A98-F582-4904-8EEF-0E4117C409D3}" srcOrd="2" destOrd="0" presId="urn:microsoft.com/office/officeart/2008/layout/LinedList"/>
    <dgm:cxn modelId="{2E0240FB-AC0D-42E7-8BC5-1F7591E8A471}" type="presParOf" srcId="{481EA1BD-7D62-4F68-94C6-BD2E1D30C48C}" destId="{66EAC928-1640-4FAB-B519-F196A586D3C0}" srcOrd="2" destOrd="0" presId="urn:microsoft.com/office/officeart/2008/layout/LinedList"/>
    <dgm:cxn modelId="{1DCF7E8F-ED19-45A0-94CE-466A7BE6E3B6}" type="presParOf" srcId="{481EA1BD-7D62-4F68-94C6-BD2E1D30C48C}" destId="{A1E79965-62FC-4A83-AB4B-B58438CED89E}" srcOrd="3" destOrd="0" presId="urn:microsoft.com/office/officeart/2008/layout/LinedList"/>
    <dgm:cxn modelId="{7A382F88-E209-4435-BBA9-3E11AD46FB8C}" type="presParOf" srcId="{481EA1BD-7D62-4F68-94C6-BD2E1D30C48C}" destId="{9505B657-CDDB-4C5C-81C8-F140CF7D949A}" srcOrd="4" destOrd="0" presId="urn:microsoft.com/office/officeart/2008/layout/LinedList"/>
    <dgm:cxn modelId="{4AABCDCF-1624-41E6-A978-5873DEB805DA}" type="presParOf" srcId="{9505B657-CDDB-4C5C-81C8-F140CF7D949A}" destId="{C1B85CE7-6455-4AF9-B780-1A8B5E4A691F}" srcOrd="0" destOrd="0" presId="urn:microsoft.com/office/officeart/2008/layout/LinedList"/>
    <dgm:cxn modelId="{6D3D87EB-7DC6-4F33-A2E4-3ACDE56A3F47}" type="presParOf" srcId="{9505B657-CDDB-4C5C-81C8-F140CF7D949A}" destId="{57CAF2FF-68CF-4A3D-BA41-0F9128D0C78C}" srcOrd="1" destOrd="0" presId="urn:microsoft.com/office/officeart/2008/layout/LinedList"/>
    <dgm:cxn modelId="{22ED3131-79AE-4EE9-8693-FB0A70CB44FC}" type="presParOf" srcId="{9505B657-CDDB-4C5C-81C8-F140CF7D949A}" destId="{007AD2D6-8CE0-4D46-A976-786F0EB31F39}" srcOrd="2" destOrd="0" presId="urn:microsoft.com/office/officeart/2008/layout/LinedList"/>
    <dgm:cxn modelId="{48718051-9471-41FC-B54D-8F4F0A8483B1}" type="presParOf" srcId="{481EA1BD-7D62-4F68-94C6-BD2E1D30C48C}" destId="{0373393D-4849-4556-8059-1CD77A1CA4F5}" srcOrd="5" destOrd="0" presId="urn:microsoft.com/office/officeart/2008/layout/LinedList"/>
    <dgm:cxn modelId="{860AC8A0-0C85-43E7-B9A5-36008E3419CA}" type="presParOf" srcId="{481EA1BD-7D62-4F68-94C6-BD2E1D30C48C}" destId="{CCCD23E9-F119-4DFA-B0A3-31694C7E44F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753CE-7405-4C98-8417-BB7ABF05F25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4DFCC04-0EE4-48BB-B961-E7DC13154DCF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性別刻板印象</a:t>
          </a:r>
        </a:p>
      </dgm:t>
    </dgm:pt>
    <dgm:pt modelId="{606C25B2-E9E2-46DB-99A5-91E597835418}" type="par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BB1E3420-1C12-487F-842B-6745E42AB652}" type="sib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2D3643B8-E474-470F-B0BE-91305AD5604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女性只能擔任招待、化妝師</a:t>
          </a:r>
        </a:p>
      </dgm:t>
    </dgm:pt>
    <dgm:pt modelId="{C01C9701-8A17-436A-99B6-1F78958ADCEA}" type="par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392EAB95-5103-4EA3-A471-EF3E2111E8E3}" type="sib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D056CD58-B7A6-4DD6-9EC6-763830FEE1A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男性擔任負責人、司儀、護棺人員</a:t>
          </a:r>
        </a:p>
      </dgm:t>
    </dgm:pt>
    <dgm:pt modelId="{8048D94A-E365-4738-B459-23E64D4C4E2F}" type="par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53216BB1-4FAC-4C85-B51B-C73812EBF8FF}" type="sib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4D5DB3C0-D2D6-49AC-BD6C-3C382AE84C01}" type="pres">
      <dgm:prSet presAssocID="{CEA753CE-7405-4C98-8417-BB7ABF05F25C}" presName="vert0" presStyleCnt="0">
        <dgm:presLayoutVars>
          <dgm:dir/>
          <dgm:animOne val="branch"/>
          <dgm:animLvl val="lvl"/>
        </dgm:presLayoutVars>
      </dgm:prSet>
      <dgm:spPr/>
    </dgm:pt>
    <dgm:pt modelId="{9EAC9831-F021-416A-94F9-C32DE33E7587}" type="pres">
      <dgm:prSet presAssocID="{34DFCC04-0EE4-48BB-B961-E7DC13154DCF}" presName="thickLine" presStyleLbl="alignNode1" presStyleIdx="0" presStyleCnt="1"/>
      <dgm:spPr/>
    </dgm:pt>
    <dgm:pt modelId="{FDC82720-F7A8-49AB-8370-C2E14E24464A}" type="pres">
      <dgm:prSet presAssocID="{34DFCC04-0EE4-48BB-B961-E7DC13154DCF}" presName="horz1" presStyleCnt="0"/>
      <dgm:spPr/>
    </dgm:pt>
    <dgm:pt modelId="{BF50ACD6-E409-4346-959E-044513251445}" type="pres">
      <dgm:prSet presAssocID="{34DFCC04-0EE4-48BB-B961-E7DC13154DCF}" presName="tx1" presStyleLbl="revTx" presStyleIdx="0" presStyleCnt="3" custAng="20738738" custScaleX="312074" custLinFactNeighborX="-209" custLinFactNeighborY="7198"/>
      <dgm:spPr/>
    </dgm:pt>
    <dgm:pt modelId="{481EA1BD-7D62-4F68-94C6-BD2E1D30C48C}" type="pres">
      <dgm:prSet presAssocID="{34DFCC04-0EE4-48BB-B961-E7DC13154DCF}" presName="vert1" presStyleCnt="0"/>
      <dgm:spPr/>
    </dgm:pt>
    <dgm:pt modelId="{B1FD904B-FE93-4437-B0DB-FEA9ED5F65DB}" type="pres">
      <dgm:prSet presAssocID="{2D3643B8-E474-470F-B0BE-91305AD56042}" presName="vertSpace2a" presStyleCnt="0"/>
      <dgm:spPr/>
    </dgm:pt>
    <dgm:pt modelId="{B75116FF-7A7F-42F5-A075-44256541DCA0}" type="pres">
      <dgm:prSet presAssocID="{2D3643B8-E474-470F-B0BE-91305AD56042}" presName="horz2" presStyleCnt="0"/>
      <dgm:spPr/>
    </dgm:pt>
    <dgm:pt modelId="{292001A5-5B88-43E7-A5EE-2CCF60CABAAD}" type="pres">
      <dgm:prSet presAssocID="{2D3643B8-E474-470F-B0BE-91305AD56042}" presName="horzSpace2" presStyleCnt="0"/>
      <dgm:spPr/>
    </dgm:pt>
    <dgm:pt modelId="{968BEA2B-4648-43AC-AA73-81EBE69F1AB2}" type="pres">
      <dgm:prSet presAssocID="{2D3643B8-E474-470F-B0BE-91305AD56042}" presName="tx2" presStyleLbl="revTx" presStyleIdx="1" presStyleCnt="3"/>
      <dgm:spPr/>
    </dgm:pt>
    <dgm:pt modelId="{9D493A98-F582-4904-8EEF-0E4117C409D3}" type="pres">
      <dgm:prSet presAssocID="{2D3643B8-E474-470F-B0BE-91305AD56042}" presName="vert2" presStyleCnt="0"/>
      <dgm:spPr/>
    </dgm:pt>
    <dgm:pt modelId="{66EAC928-1640-4FAB-B519-F196A586D3C0}" type="pres">
      <dgm:prSet presAssocID="{2D3643B8-E474-470F-B0BE-91305AD56042}" presName="thinLine2b" presStyleLbl="callout" presStyleIdx="0" presStyleCnt="2"/>
      <dgm:spPr/>
    </dgm:pt>
    <dgm:pt modelId="{A1E79965-62FC-4A83-AB4B-B58438CED89E}" type="pres">
      <dgm:prSet presAssocID="{2D3643B8-E474-470F-B0BE-91305AD56042}" presName="vertSpace2b" presStyleCnt="0"/>
      <dgm:spPr/>
    </dgm:pt>
    <dgm:pt modelId="{9505B657-CDDB-4C5C-81C8-F140CF7D949A}" type="pres">
      <dgm:prSet presAssocID="{D056CD58-B7A6-4DD6-9EC6-763830FEE1A0}" presName="horz2" presStyleCnt="0"/>
      <dgm:spPr/>
    </dgm:pt>
    <dgm:pt modelId="{C1B85CE7-6455-4AF9-B780-1A8B5E4A691F}" type="pres">
      <dgm:prSet presAssocID="{D056CD58-B7A6-4DD6-9EC6-763830FEE1A0}" presName="horzSpace2" presStyleCnt="0"/>
      <dgm:spPr/>
    </dgm:pt>
    <dgm:pt modelId="{57CAF2FF-68CF-4A3D-BA41-0F9128D0C78C}" type="pres">
      <dgm:prSet presAssocID="{D056CD58-B7A6-4DD6-9EC6-763830FEE1A0}" presName="tx2" presStyleLbl="revTx" presStyleIdx="2" presStyleCnt="3" custLinFactNeighborX="321" custLinFactNeighborY="2846"/>
      <dgm:spPr/>
    </dgm:pt>
    <dgm:pt modelId="{007AD2D6-8CE0-4D46-A976-786F0EB31F39}" type="pres">
      <dgm:prSet presAssocID="{D056CD58-B7A6-4DD6-9EC6-763830FEE1A0}" presName="vert2" presStyleCnt="0"/>
      <dgm:spPr/>
    </dgm:pt>
    <dgm:pt modelId="{0373393D-4849-4556-8059-1CD77A1CA4F5}" type="pres">
      <dgm:prSet presAssocID="{D056CD58-B7A6-4DD6-9EC6-763830FEE1A0}" presName="thinLine2b" presStyleLbl="callout" presStyleIdx="1" presStyleCnt="2"/>
      <dgm:spPr/>
    </dgm:pt>
    <dgm:pt modelId="{CCCD23E9-F119-4DFA-B0A3-31694C7E44F5}" type="pres">
      <dgm:prSet presAssocID="{D056CD58-B7A6-4DD6-9EC6-763830FEE1A0}" presName="vertSpace2b" presStyleCnt="0"/>
      <dgm:spPr/>
    </dgm:pt>
  </dgm:ptLst>
  <dgm:cxnLst>
    <dgm:cxn modelId="{5FB49E2B-61F8-4AEB-8ADF-45EBA76AC2DF}" type="presOf" srcId="{D056CD58-B7A6-4DD6-9EC6-763830FEE1A0}" destId="{57CAF2FF-68CF-4A3D-BA41-0F9128D0C78C}" srcOrd="0" destOrd="0" presId="urn:microsoft.com/office/officeart/2008/layout/LinedList"/>
    <dgm:cxn modelId="{49922C40-D64E-417C-B91A-4B870EDFC7D2}" srcId="{CEA753CE-7405-4C98-8417-BB7ABF05F25C}" destId="{34DFCC04-0EE4-48BB-B961-E7DC13154DCF}" srcOrd="0" destOrd="0" parTransId="{606C25B2-E9E2-46DB-99A5-91E597835418}" sibTransId="{BB1E3420-1C12-487F-842B-6745E42AB652}"/>
    <dgm:cxn modelId="{953B8664-9FEC-49B6-8A43-C9D78670C586}" type="presOf" srcId="{2D3643B8-E474-470F-B0BE-91305AD56042}" destId="{968BEA2B-4648-43AC-AA73-81EBE69F1AB2}" srcOrd="0" destOrd="0" presId="urn:microsoft.com/office/officeart/2008/layout/LinedList"/>
    <dgm:cxn modelId="{B126007D-61DA-4302-ACC9-675D53B39CB8}" srcId="{34DFCC04-0EE4-48BB-B961-E7DC13154DCF}" destId="{D056CD58-B7A6-4DD6-9EC6-763830FEE1A0}" srcOrd="1" destOrd="0" parTransId="{8048D94A-E365-4738-B459-23E64D4C4E2F}" sibTransId="{53216BB1-4FAC-4C85-B51B-C73812EBF8FF}"/>
    <dgm:cxn modelId="{86B3C4B4-8C72-4D72-9A00-3DEF655DF7F9}" type="presOf" srcId="{CEA753CE-7405-4C98-8417-BB7ABF05F25C}" destId="{4D5DB3C0-D2D6-49AC-BD6C-3C382AE84C01}" srcOrd="0" destOrd="0" presId="urn:microsoft.com/office/officeart/2008/layout/LinedList"/>
    <dgm:cxn modelId="{FFE9B0B6-4AA9-4F57-857B-B05B6E99AB56}" srcId="{34DFCC04-0EE4-48BB-B961-E7DC13154DCF}" destId="{2D3643B8-E474-470F-B0BE-91305AD56042}" srcOrd="0" destOrd="0" parTransId="{C01C9701-8A17-436A-99B6-1F78958ADCEA}" sibTransId="{392EAB95-5103-4EA3-A471-EF3E2111E8E3}"/>
    <dgm:cxn modelId="{074799FC-304C-4100-AE25-60C34947D19F}" type="presOf" srcId="{34DFCC04-0EE4-48BB-B961-E7DC13154DCF}" destId="{BF50ACD6-E409-4346-959E-044513251445}" srcOrd="0" destOrd="0" presId="urn:microsoft.com/office/officeart/2008/layout/LinedList"/>
    <dgm:cxn modelId="{7635295E-1439-488D-B86F-4345475A1389}" type="presParOf" srcId="{4D5DB3C0-D2D6-49AC-BD6C-3C382AE84C01}" destId="{9EAC9831-F021-416A-94F9-C32DE33E7587}" srcOrd="0" destOrd="0" presId="urn:microsoft.com/office/officeart/2008/layout/LinedList"/>
    <dgm:cxn modelId="{2BCFD653-8A99-45FA-9DD8-13374933B8BC}" type="presParOf" srcId="{4D5DB3C0-D2D6-49AC-BD6C-3C382AE84C01}" destId="{FDC82720-F7A8-49AB-8370-C2E14E24464A}" srcOrd="1" destOrd="0" presId="urn:microsoft.com/office/officeart/2008/layout/LinedList"/>
    <dgm:cxn modelId="{D69CDA32-D16C-42F3-9378-2231A4DD0669}" type="presParOf" srcId="{FDC82720-F7A8-49AB-8370-C2E14E24464A}" destId="{BF50ACD6-E409-4346-959E-044513251445}" srcOrd="0" destOrd="0" presId="urn:microsoft.com/office/officeart/2008/layout/LinedList"/>
    <dgm:cxn modelId="{BE748EDE-B5C5-43B3-BBDB-E03164D6A5A5}" type="presParOf" srcId="{FDC82720-F7A8-49AB-8370-C2E14E24464A}" destId="{481EA1BD-7D62-4F68-94C6-BD2E1D30C48C}" srcOrd="1" destOrd="0" presId="urn:microsoft.com/office/officeart/2008/layout/LinedList"/>
    <dgm:cxn modelId="{EB885DA7-C2F9-4E2B-A0AD-B3E00AF4BCD5}" type="presParOf" srcId="{481EA1BD-7D62-4F68-94C6-BD2E1D30C48C}" destId="{B1FD904B-FE93-4437-B0DB-FEA9ED5F65DB}" srcOrd="0" destOrd="0" presId="urn:microsoft.com/office/officeart/2008/layout/LinedList"/>
    <dgm:cxn modelId="{44DBD18B-3D14-4D67-B923-80E660C6F28E}" type="presParOf" srcId="{481EA1BD-7D62-4F68-94C6-BD2E1D30C48C}" destId="{B75116FF-7A7F-42F5-A075-44256541DCA0}" srcOrd="1" destOrd="0" presId="urn:microsoft.com/office/officeart/2008/layout/LinedList"/>
    <dgm:cxn modelId="{7B388D6F-C84B-4C58-BBA0-40D61BC3C2EB}" type="presParOf" srcId="{B75116FF-7A7F-42F5-A075-44256541DCA0}" destId="{292001A5-5B88-43E7-A5EE-2CCF60CABAAD}" srcOrd="0" destOrd="0" presId="urn:microsoft.com/office/officeart/2008/layout/LinedList"/>
    <dgm:cxn modelId="{F4B365B2-00D6-470B-9D6D-A5430ED46081}" type="presParOf" srcId="{B75116FF-7A7F-42F5-A075-44256541DCA0}" destId="{968BEA2B-4648-43AC-AA73-81EBE69F1AB2}" srcOrd="1" destOrd="0" presId="urn:microsoft.com/office/officeart/2008/layout/LinedList"/>
    <dgm:cxn modelId="{C4F443CE-F613-47A3-8C1F-2D8CC18BADD3}" type="presParOf" srcId="{B75116FF-7A7F-42F5-A075-44256541DCA0}" destId="{9D493A98-F582-4904-8EEF-0E4117C409D3}" srcOrd="2" destOrd="0" presId="urn:microsoft.com/office/officeart/2008/layout/LinedList"/>
    <dgm:cxn modelId="{7AA23DCD-8268-4A48-991F-74DD046BF01F}" type="presParOf" srcId="{481EA1BD-7D62-4F68-94C6-BD2E1D30C48C}" destId="{66EAC928-1640-4FAB-B519-F196A586D3C0}" srcOrd="2" destOrd="0" presId="urn:microsoft.com/office/officeart/2008/layout/LinedList"/>
    <dgm:cxn modelId="{D8094F5B-A556-487B-9726-227FF74B1C93}" type="presParOf" srcId="{481EA1BD-7D62-4F68-94C6-BD2E1D30C48C}" destId="{A1E79965-62FC-4A83-AB4B-B58438CED89E}" srcOrd="3" destOrd="0" presId="urn:microsoft.com/office/officeart/2008/layout/LinedList"/>
    <dgm:cxn modelId="{97028C7F-DBDD-476E-ACD3-2507CE640F78}" type="presParOf" srcId="{481EA1BD-7D62-4F68-94C6-BD2E1D30C48C}" destId="{9505B657-CDDB-4C5C-81C8-F140CF7D949A}" srcOrd="4" destOrd="0" presId="urn:microsoft.com/office/officeart/2008/layout/LinedList"/>
    <dgm:cxn modelId="{72EB6656-6679-47E7-9302-C859E039EC0B}" type="presParOf" srcId="{9505B657-CDDB-4C5C-81C8-F140CF7D949A}" destId="{C1B85CE7-6455-4AF9-B780-1A8B5E4A691F}" srcOrd="0" destOrd="0" presId="urn:microsoft.com/office/officeart/2008/layout/LinedList"/>
    <dgm:cxn modelId="{E4E96FA8-028E-44CA-8771-1A94CABD1EE8}" type="presParOf" srcId="{9505B657-CDDB-4C5C-81C8-F140CF7D949A}" destId="{57CAF2FF-68CF-4A3D-BA41-0F9128D0C78C}" srcOrd="1" destOrd="0" presId="urn:microsoft.com/office/officeart/2008/layout/LinedList"/>
    <dgm:cxn modelId="{6718E3AA-A1CC-443C-BD9E-EF52111CE9CD}" type="presParOf" srcId="{9505B657-CDDB-4C5C-81C8-F140CF7D949A}" destId="{007AD2D6-8CE0-4D46-A976-786F0EB31F39}" srcOrd="2" destOrd="0" presId="urn:microsoft.com/office/officeart/2008/layout/LinedList"/>
    <dgm:cxn modelId="{53EFF206-3ED6-4A69-BCEB-B593E8741027}" type="presParOf" srcId="{481EA1BD-7D62-4F68-94C6-BD2E1D30C48C}" destId="{0373393D-4849-4556-8059-1CD77A1CA4F5}" srcOrd="5" destOrd="0" presId="urn:microsoft.com/office/officeart/2008/layout/LinedList"/>
    <dgm:cxn modelId="{25B0A7EA-24B9-4291-AFD6-97FAF3C55013}" type="presParOf" srcId="{481EA1BD-7D62-4F68-94C6-BD2E1D30C48C}" destId="{CCCD23E9-F119-4DFA-B0A3-31694C7E44F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B1A7-C31F-4474-85D4-F5E0C9BA8BA4}">
      <dsp:nvSpPr>
        <dsp:cNvPr id="0" name=""/>
        <dsp:cNvSpPr/>
      </dsp:nvSpPr>
      <dsp:spPr>
        <a:xfrm>
          <a:off x="3628305" y="2256702"/>
          <a:ext cx="2109934" cy="207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傳統喪禮中對女性的不平等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937298" y="2559903"/>
        <a:ext cx="1491948" cy="1463985"/>
      </dsp:txXfrm>
    </dsp:sp>
    <dsp:sp modelId="{CB500205-0B87-44C7-8444-5F617D30B0F2}">
      <dsp:nvSpPr>
        <dsp:cNvPr id="0" name=""/>
        <dsp:cNvSpPr/>
      </dsp:nvSpPr>
      <dsp:spPr>
        <a:xfrm rot="16260364">
          <a:off x="4491812" y="1702286"/>
          <a:ext cx="42812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4554903" y="1887549"/>
        <a:ext cx="299685" cy="363162"/>
      </dsp:txXfrm>
    </dsp:sp>
    <dsp:sp modelId="{4FC23438-0CC7-4DF1-AC77-E1167A50B9E2}">
      <dsp:nvSpPr>
        <dsp:cNvPr id="0" name=""/>
        <dsp:cNvSpPr/>
      </dsp:nvSpPr>
      <dsp:spPr>
        <a:xfrm>
          <a:off x="3827831" y="12884"/>
          <a:ext cx="1795761" cy="1724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出嫁女兒回家奔喪要哭路頭</a:t>
          </a:r>
        </a:p>
      </dsp:txBody>
      <dsp:txXfrm>
        <a:off x="4090814" y="265452"/>
        <a:ext cx="1269795" cy="1219504"/>
      </dsp:txXfrm>
    </dsp:sp>
    <dsp:sp modelId="{03554567-E59D-4417-81F8-9F230AA73E6D}">
      <dsp:nvSpPr>
        <dsp:cNvPr id="0" name=""/>
        <dsp:cNvSpPr/>
      </dsp:nvSpPr>
      <dsp:spPr>
        <a:xfrm rot="19208520">
          <a:off x="5555857" y="2118290"/>
          <a:ext cx="341275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567752" y="2272152"/>
        <a:ext cx="238893" cy="363162"/>
      </dsp:txXfrm>
    </dsp:sp>
    <dsp:sp modelId="{93EBA092-60EF-4002-B9B5-FA05945D274F}">
      <dsp:nvSpPr>
        <dsp:cNvPr id="0" name=""/>
        <dsp:cNvSpPr/>
      </dsp:nvSpPr>
      <dsp:spPr>
        <a:xfrm>
          <a:off x="5758405" y="831169"/>
          <a:ext cx="1762355" cy="1654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未嫁女兒及離婚女性不能入祖先牌位</a:t>
          </a:r>
        </a:p>
      </dsp:txBody>
      <dsp:txXfrm>
        <a:off x="6016496" y="1073518"/>
        <a:ext cx="1246173" cy="1170167"/>
      </dsp:txXfrm>
    </dsp:sp>
    <dsp:sp modelId="{4F37B67B-6C88-4994-843A-917070A559D6}">
      <dsp:nvSpPr>
        <dsp:cNvPr id="0" name=""/>
        <dsp:cNvSpPr/>
      </dsp:nvSpPr>
      <dsp:spPr>
        <a:xfrm rot="694507">
          <a:off x="5832131" y="3254569"/>
          <a:ext cx="292946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33025" y="3366806"/>
        <a:ext cx="205062" cy="363162"/>
      </dsp:txXfrm>
    </dsp:sp>
    <dsp:sp modelId="{C252C409-45D9-4C8A-A896-6509FFEA04DD}">
      <dsp:nvSpPr>
        <dsp:cNvPr id="0" name=""/>
        <dsp:cNvSpPr/>
      </dsp:nvSpPr>
      <dsp:spPr>
        <a:xfrm>
          <a:off x="6241179" y="2973969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一定由女性拜飯</a:t>
          </a:r>
        </a:p>
      </dsp:txBody>
      <dsp:txXfrm>
        <a:off x="6475814" y="3208604"/>
        <a:ext cx="1132915" cy="1132915"/>
      </dsp:txXfrm>
    </dsp:sp>
    <dsp:sp modelId="{80700869-DD94-4A07-81E2-473A109AC66E}">
      <dsp:nvSpPr>
        <dsp:cNvPr id="0" name=""/>
        <dsp:cNvSpPr/>
      </dsp:nvSpPr>
      <dsp:spPr>
        <a:xfrm rot="3804786">
          <a:off x="5123183" y="4145805"/>
          <a:ext cx="277825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205" y="4229592"/>
        <a:ext cx="194478" cy="363162"/>
      </dsp:txXfrm>
    </dsp:sp>
    <dsp:sp modelId="{D1FA133C-902E-4EA0-BF15-12BD8AB6DD1E}">
      <dsp:nvSpPr>
        <dsp:cNvPr id="0" name=""/>
        <dsp:cNvSpPr/>
      </dsp:nvSpPr>
      <dsp:spPr>
        <a:xfrm>
          <a:off x="4940359" y="4605146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latin typeface="標楷體" panose="03000509000000000000" pitchFamily="65" charset="-120"/>
              <a:ea typeface="標楷體" panose="03000509000000000000" pitchFamily="65" charset="-120"/>
            </a:rPr>
            <a:t>女性不能主祭、讀哀章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4994" y="4839781"/>
        <a:ext cx="1132915" cy="1132915"/>
      </dsp:txXfrm>
    </dsp:sp>
    <dsp:sp modelId="{95673AA5-9F3A-4416-B973-D9EBEB125B29}">
      <dsp:nvSpPr>
        <dsp:cNvPr id="0" name=""/>
        <dsp:cNvSpPr/>
      </dsp:nvSpPr>
      <dsp:spPr>
        <a:xfrm rot="6955979">
          <a:off x="3985100" y="4146464"/>
          <a:ext cx="27088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4043502" y="4230977"/>
        <a:ext cx="189617" cy="363162"/>
      </dsp:txXfrm>
    </dsp:sp>
    <dsp:sp modelId="{22C29A2A-B13F-4674-BCDB-0B07758CF4D0}">
      <dsp:nvSpPr>
        <dsp:cNvPr id="0" name=""/>
        <dsp:cNvSpPr/>
      </dsp:nvSpPr>
      <dsp:spPr>
        <a:xfrm>
          <a:off x="2854006" y="4605146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latin typeface="標楷體" panose="03000509000000000000" pitchFamily="65" charset="-120"/>
              <a:ea typeface="標楷體" panose="03000509000000000000" pitchFamily="65" charset="-120"/>
            </a:rPr>
            <a:t>女性不能捧斗、咬子孫丁、執招魂幡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88641" y="4839781"/>
        <a:ext cx="1132915" cy="1132915"/>
      </dsp:txXfrm>
    </dsp:sp>
    <dsp:sp modelId="{9460079C-11E2-475F-8414-BB09B73CD3A1}">
      <dsp:nvSpPr>
        <dsp:cNvPr id="0" name=""/>
        <dsp:cNvSpPr/>
      </dsp:nvSpPr>
      <dsp:spPr>
        <a:xfrm rot="10096791">
          <a:off x="3254193" y="3231913"/>
          <a:ext cx="27738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336541" y="3344515"/>
        <a:ext cx="194167" cy="363162"/>
      </dsp:txXfrm>
    </dsp:sp>
    <dsp:sp modelId="{6ECAB865-EF6C-4A94-B851-808CD2672EF4}">
      <dsp:nvSpPr>
        <dsp:cNvPr id="0" name=""/>
        <dsp:cNvSpPr/>
      </dsp:nvSpPr>
      <dsp:spPr>
        <a:xfrm>
          <a:off x="1553186" y="2973969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女性不能主持點主儀式</a:t>
          </a:r>
        </a:p>
      </dsp:txBody>
      <dsp:txXfrm>
        <a:off x="1787821" y="3208604"/>
        <a:ext cx="1132915" cy="1132915"/>
      </dsp:txXfrm>
    </dsp:sp>
    <dsp:sp modelId="{99D0DE14-294C-4C46-A61D-C5AF94363B7E}">
      <dsp:nvSpPr>
        <dsp:cNvPr id="0" name=""/>
        <dsp:cNvSpPr/>
      </dsp:nvSpPr>
      <dsp:spPr>
        <a:xfrm rot="13184993">
          <a:off x="3510082" y="2140821"/>
          <a:ext cx="306096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591298" y="2291234"/>
        <a:ext cx="214267" cy="363162"/>
      </dsp:txXfrm>
    </dsp:sp>
    <dsp:sp modelId="{19159937-67A9-492F-A711-9E58C0B5295D}">
      <dsp:nvSpPr>
        <dsp:cNvPr id="0" name=""/>
        <dsp:cNvSpPr/>
      </dsp:nvSpPr>
      <dsp:spPr>
        <a:xfrm>
          <a:off x="2017443" y="939925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訃聞順序</a:t>
          </a:r>
        </a:p>
      </dsp:txBody>
      <dsp:txXfrm>
        <a:off x="2252078" y="1174560"/>
        <a:ext cx="1132915" cy="1132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9831-F021-416A-94F9-C32DE33E7587}">
      <dsp:nvSpPr>
        <dsp:cNvPr id="0" name=""/>
        <dsp:cNvSpPr/>
      </dsp:nvSpPr>
      <dsp:spPr>
        <a:xfrm>
          <a:off x="0" y="196572"/>
          <a:ext cx="49054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ACD6-E409-4346-959E-044513251445}">
      <dsp:nvSpPr>
        <dsp:cNvPr id="0" name=""/>
        <dsp:cNvSpPr/>
      </dsp:nvSpPr>
      <dsp:spPr>
        <a:xfrm rot="20950100">
          <a:off x="0" y="748089"/>
          <a:ext cx="2630497" cy="168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違反人性的喪葬習俗</a:t>
          </a:r>
        </a:p>
      </dsp:txBody>
      <dsp:txXfrm>
        <a:off x="0" y="748089"/>
        <a:ext cx="2630497" cy="1681549"/>
      </dsp:txXfrm>
    </dsp:sp>
    <dsp:sp modelId="{968BEA2B-4648-43AC-AA73-81EBE69F1AB2}">
      <dsp:nvSpPr>
        <dsp:cNvPr id="0" name=""/>
        <dsp:cNvSpPr/>
      </dsp:nvSpPr>
      <dsp:spPr>
        <a:xfrm>
          <a:off x="2649862" y="328663"/>
          <a:ext cx="2246545" cy="85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夫妻不相送</a:t>
          </a:r>
        </a:p>
      </dsp:txBody>
      <dsp:txXfrm>
        <a:off x="2649862" y="328663"/>
        <a:ext cx="2246545" cy="856689"/>
      </dsp:txXfrm>
    </dsp:sp>
    <dsp:sp modelId="{66EAC928-1640-4FAB-B519-F196A586D3C0}">
      <dsp:nvSpPr>
        <dsp:cNvPr id="0" name=""/>
        <dsp:cNvSpPr/>
      </dsp:nvSpPr>
      <dsp:spPr>
        <a:xfrm>
          <a:off x="2630497" y="1185353"/>
          <a:ext cx="1032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F2FF-68CF-4A3D-BA41-0F9128D0C78C}">
      <dsp:nvSpPr>
        <dsp:cNvPr id="0" name=""/>
        <dsp:cNvSpPr/>
      </dsp:nvSpPr>
      <dsp:spPr>
        <a:xfrm>
          <a:off x="2649862" y="1317444"/>
          <a:ext cx="2178247" cy="100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白髮人不送黑髮人</a:t>
          </a:r>
        </a:p>
      </dsp:txBody>
      <dsp:txXfrm>
        <a:off x="2649862" y="1317444"/>
        <a:ext cx="2178247" cy="1000880"/>
      </dsp:txXfrm>
    </dsp:sp>
    <dsp:sp modelId="{0373393D-4849-4556-8059-1CD77A1CA4F5}">
      <dsp:nvSpPr>
        <dsp:cNvPr id="0" name=""/>
        <dsp:cNvSpPr/>
      </dsp:nvSpPr>
      <dsp:spPr>
        <a:xfrm>
          <a:off x="2630497" y="2318324"/>
          <a:ext cx="1032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9831-F021-416A-94F9-C32DE33E7587}">
      <dsp:nvSpPr>
        <dsp:cNvPr id="0" name=""/>
        <dsp:cNvSpPr/>
      </dsp:nvSpPr>
      <dsp:spPr>
        <a:xfrm>
          <a:off x="0" y="0"/>
          <a:ext cx="50522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ACD6-E409-4346-959E-044513251445}">
      <dsp:nvSpPr>
        <dsp:cNvPr id="0" name=""/>
        <dsp:cNvSpPr/>
      </dsp:nvSpPr>
      <dsp:spPr>
        <a:xfrm rot="20738738">
          <a:off x="0" y="150775"/>
          <a:ext cx="2214138" cy="20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性別刻板印象</a:t>
          </a:r>
        </a:p>
      </dsp:txBody>
      <dsp:txXfrm>
        <a:off x="0" y="150775"/>
        <a:ext cx="2214138" cy="2094687"/>
      </dsp:txXfrm>
    </dsp:sp>
    <dsp:sp modelId="{968BEA2B-4648-43AC-AA73-81EBE69F1AB2}">
      <dsp:nvSpPr>
        <dsp:cNvPr id="0" name=""/>
        <dsp:cNvSpPr/>
      </dsp:nvSpPr>
      <dsp:spPr>
        <a:xfrm>
          <a:off x="2267350" y="48685"/>
          <a:ext cx="2784754" cy="97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女性只能擔任招待、化妝師</a:t>
          </a:r>
        </a:p>
      </dsp:txBody>
      <dsp:txXfrm>
        <a:off x="2267350" y="48685"/>
        <a:ext cx="2784754" cy="973702"/>
      </dsp:txXfrm>
    </dsp:sp>
    <dsp:sp modelId="{66EAC928-1640-4FAB-B519-F196A586D3C0}">
      <dsp:nvSpPr>
        <dsp:cNvPr id="0" name=""/>
        <dsp:cNvSpPr/>
      </dsp:nvSpPr>
      <dsp:spPr>
        <a:xfrm>
          <a:off x="2214138" y="1022387"/>
          <a:ext cx="28379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F2FF-68CF-4A3D-BA41-0F9128D0C78C}">
      <dsp:nvSpPr>
        <dsp:cNvPr id="0" name=""/>
        <dsp:cNvSpPr/>
      </dsp:nvSpPr>
      <dsp:spPr>
        <a:xfrm>
          <a:off x="2267535" y="1098783"/>
          <a:ext cx="2784754" cy="97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男性擔任負責人、司儀、護棺人員</a:t>
          </a:r>
        </a:p>
      </dsp:txBody>
      <dsp:txXfrm>
        <a:off x="2267535" y="1098783"/>
        <a:ext cx="2784754" cy="973702"/>
      </dsp:txXfrm>
    </dsp:sp>
    <dsp:sp modelId="{0373393D-4849-4556-8059-1CD77A1CA4F5}">
      <dsp:nvSpPr>
        <dsp:cNvPr id="0" name=""/>
        <dsp:cNvSpPr/>
      </dsp:nvSpPr>
      <dsp:spPr>
        <a:xfrm>
          <a:off x="2214138" y="2044774"/>
          <a:ext cx="28379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FC67-76BC-4220-B53E-199FA0AAB1B0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B1D2-C480-4420-94FD-7C45082E93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7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15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9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5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55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40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54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4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08BDF1-F85D-4B5F-A475-83C491060106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149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1412" y="1860244"/>
            <a:ext cx="9144000" cy="1295665"/>
          </a:xfrm>
        </p:spPr>
        <p:txBody>
          <a:bodyPr>
            <a:noAutofit/>
          </a:bodyPr>
          <a:lstStyle/>
          <a:p>
            <a:b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臺中市政府民政局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34274" y="382055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48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於殯葬業務之運用</a:t>
            </a:r>
            <a:endParaRPr lang="en-US" altLang="zh-TW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600" b="1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12450" y="4541363"/>
            <a:ext cx="9144000" cy="82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本局所屬生命禮儀管理處提供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13" y="5816337"/>
            <a:ext cx="1217399" cy="937967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73978"/>
            <a:ext cx="11415133" cy="746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61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48631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73072" y="1686406"/>
            <a:ext cx="10029142" cy="4461466"/>
            <a:chOff x="3144867" y="3516677"/>
            <a:chExt cx="7539919" cy="3301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867" y="3516677"/>
              <a:ext cx="5453333" cy="3301071"/>
            </a:xfrm>
            <a:prstGeom prst="rect">
              <a:avLst/>
            </a:prstGeom>
            <a:ln w="12700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7735954" y="6339523"/>
              <a:ext cx="2948832" cy="4782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殯葬專刊第一版以性別平等與尊重為主題廣為宣導性別平等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55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3746" y="370644"/>
            <a:ext cx="10058400" cy="13716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25391" y="1449857"/>
            <a:ext cx="8102600" cy="4985580"/>
            <a:chOff x="3954555" y="907231"/>
            <a:chExt cx="8102600" cy="4985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圖片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555" y="1579348"/>
              <a:ext cx="8102600" cy="4313463"/>
            </a:xfrm>
            <a:prstGeom prst="rect">
              <a:avLst/>
            </a:prstGeom>
            <a:noFill/>
            <a:ln w="1270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3954555" y="907231"/>
              <a:ext cx="4531261" cy="584775"/>
            </a:xfrm>
            <a:prstGeom prst="rect">
              <a:avLst/>
            </a:prstGeom>
            <a:ln w="127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關懷服務手冊</a:t>
              </a:r>
              <a:r>
                <a:rPr lang="zh-TW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宣導現代國民喪禮</a:t>
              </a:r>
              <a:endPara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三個核心概念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：殯葬自主、性別平等、多元尊重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14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2695" y="572654"/>
            <a:ext cx="8817668" cy="113742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適當調整真實踐 喪禮圓滿慰人心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942695" y="1848622"/>
            <a:ext cx="8444683" cy="4302795"/>
            <a:chOff x="39745" y="1137424"/>
            <a:chExt cx="7936684" cy="41928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5" y="1137424"/>
              <a:ext cx="7936684" cy="4192858"/>
            </a:xfrm>
            <a:prstGeom prst="rect">
              <a:avLst/>
            </a:prstGeom>
          </p:spPr>
        </p:pic>
        <p:sp>
          <p:nvSpPr>
            <p:cNvPr id="13" name="直線圖說文字 3 (加上框線和強調線) 12"/>
            <p:cNvSpPr/>
            <p:nvPr/>
          </p:nvSpPr>
          <p:spPr>
            <a:xfrm>
              <a:off x="3166947" y="1437548"/>
              <a:ext cx="1829944" cy="590348"/>
            </a:xfrm>
            <a:prstGeom prst="accentBorderCallout3">
              <a:avLst>
                <a:gd name="adj1" fmla="val 102873"/>
                <a:gd name="adj2" fmla="val 105186"/>
                <a:gd name="adj3" fmla="val 156641"/>
                <a:gd name="adj4" fmla="val 70607"/>
                <a:gd name="adj5" fmla="val 219002"/>
                <a:gd name="adj6" fmla="val 71273"/>
                <a:gd name="adj7" fmla="val 253479"/>
                <a:gd name="adj8" fmla="val 7168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66947" y="1437548"/>
              <a:ext cx="182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孝子女平等同列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隨侍在側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6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適當調整真實踐 喪禮圓滿慰人心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864644" y="2080097"/>
            <a:ext cx="5428804" cy="4103649"/>
            <a:chOff x="4626911" y="2754351"/>
            <a:chExt cx="5428804" cy="4103649"/>
          </a:xfrm>
        </p:grpSpPr>
        <p:pic>
          <p:nvPicPr>
            <p:cNvPr id="4" name="Picture 2" descr="C:\Users\user\Desktop\住宅區申設書類\同性同居------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911" y="2754351"/>
              <a:ext cx="5428804" cy="41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直線圖說文字 1 (加上框線和強調線) 4"/>
            <p:cNvSpPr/>
            <p:nvPr/>
          </p:nvSpPr>
          <p:spPr>
            <a:xfrm>
              <a:off x="7046733" y="4518489"/>
              <a:ext cx="1428194" cy="811794"/>
            </a:xfrm>
            <a:prstGeom prst="accentBorderCallout1">
              <a:avLst>
                <a:gd name="adj1" fmla="val 18750"/>
                <a:gd name="adj2" fmla="val -8333"/>
                <a:gd name="adj3" fmla="val 17522"/>
                <a:gd name="adj4" fmla="val -4260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046733" y="4604319"/>
              <a:ext cx="1428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同志由伴侶發訃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819083" y="2014194"/>
            <a:ext cx="4306117" cy="4165508"/>
            <a:chOff x="8218449" y="33431"/>
            <a:chExt cx="3889606" cy="3605596"/>
          </a:xfrm>
        </p:grpSpPr>
        <p:sp>
          <p:nvSpPr>
            <p:cNvPr id="8" name="文字方塊 7"/>
            <p:cNvSpPr txBox="1"/>
            <p:nvPr/>
          </p:nvSpPr>
          <p:spPr>
            <a:xfrm>
              <a:off x="8218449" y="2992696"/>
              <a:ext cx="3889606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dk1"/>
                  </a:solidFill>
                  <a:latin typeface="華康中明體" panose="02010609010101010101" pitchFamily="49" charset="-120"/>
                  <a:ea typeface="華康中明體" panose="02010609010101010101" pitchFamily="49" charset="-120"/>
                </a:rPr>
                <a:t>殯葬服務業實地評鑑，委員輔導禮儀業者訃文撰寫，傳達性平觀念</a:t>
              </a: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449" y="33431"/>
              <a:ext cx="3889606" cy="2917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72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151" y="1478299"/>
            <a:ext cx="980435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夫妻互相可參加奠禮或送葬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父母可參加子女喪禮並送葬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主奠者不論性別，由出生排行最長者擔任，或由與亡者最親近的子女擔任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家奠禮中男眷女眷不依性別分左右邊排列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家屬致奠時依家中排行安排主奠，若夫妻同時致奠，可並列主奠者席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男女皆可捧斗、執幡、主祭、讀哀章、封釘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家奠禮（訃聞撰寫）依序以家屬→族宗親（男女皆以自己的族宗親優先）→姻親→誼義親順序致奠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喪禮的主角是亡者，尊重同志亡者的身後事囑咐</a:t>
            </a:r>
          </a:p>
        </p:txBody>
      </p:sp>
      <p:sp>
        <p:nvSpPr>
          <p:cNvPr id="8" name="矩形 7"/>
          <p:cNvSpPr/>
          <p:nvPr/>
        </p:nvSpPr>
        <p:spPr>
          <a:xfrm>
            <a:off x="2130932" y="579909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每位家人的喪葬參與權都不應被忽略</a:t>
            </a:r>
          </a:p>
        </p:txBody>
      </p:sp>
    </p:spTree>
    <p:extLst>
      <p:ext uri="{BB962C8B-B14F-4D97-AF65-F5344CB8AC3E}">
        <p14:creationId xmlns:p14="http://schemas.microsoft.com/office/powerpoint/2010/main" val="372893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>
          <a:xfrm>
            <a:off x="3226353" y="1583340"/>
            <a:ext cx="5702061" cy="2311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32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en-US" altLang="zh-TW" sz="32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	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5" y="4868483"/>
            <a:ext cx="1217399" cy="9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73978"/>
            <a:ext cx="11415133" cy="746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消除對婦女一切形式歧視公約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761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1979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）年聯合國大會通過「消除對婦女一切形式歧視公約」（以下簡稱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），並在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1981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正式生效，其內容闡明男女平等享有一切經濟、社會、文化、公民和政治權利，締約國應採取立法及一切適當措施，消除對婦女之歧視，確保男女在教育、就業、保健、家庭、政治、法律、社會、經濟等各方面享有平等權利。此一公約可稱之為「婦女人權法典」，開放給所有國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(state)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簽署加入，不限於聯合國會員國，全世界已有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個國家簽署加入。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為明定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具國內法效力，行政院於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日函送「消除對婦女一切形式歧視公約施行法」草案，經立法院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日三讀通過， 總統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日公布，自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日起施行。</a:t>
            </a:r>
          </a:p>
        </p:txBody>
      </p:sp>
    </p:spTree>
    <p:extLst>
      <p:ext uri="{BB962C8B-B14F-4D97-AF65-F5344CB8AC3E}">
        <p14:creationId xmlns:p14="http://schemas.microsoft.com/office/powerpoint/2010/main" val="312965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614" y="312831"/>
            <a:ext cx="6238986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喪葬禮俗中的不平等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68472" y="1638394"/>
            <a:ext cx="4959912" cy="4368185"/>
            <a:chOff x="659718" y="1851103"/>
            <a:chExt cx="4150698" cy="4368185"/>
          </a:xfrm>
        </p:grpSpPr>
        <p:sp>
          <p:nvSpPr>
            <p:cNvPr id="33" name="手繪多邊形 32"/>
            <p:cNvSpPr/>
            <p:nvPr/>
          </p:nvSpPr>
          <p:spPr>
            <a:xfrm>
              <a:off x="659718" y="1851103"/>
              <a:ext cx="4088612" cy="3175212"/>
            </a:xfrm>
            <a:custGeom>
              <a:avLst/>
              <a:gdLst>
                <a:gd name="connsiteX0" fmla="*/ 244165 w 4088612"/>
                <a:gd name="connsiteY0" fmla="*/ 0 h 3052062"/>
                <a:gd name="connsiteX1" fmla="*/ 3844447 w 4088612"/>
                <a:gd name="connsiteY1" fmla="*/ 0 h 3052062"/>
                <a:gd name="connsiteX2" fmla="*/ 4088612 w 4088612"/>
                <a:gd name="connsiteY2" fmla="*/ 244165 h 3052062"/>
                <a:gd name="connsiteX3" fmla="*/ 4088612 w 4088612"/>
                <a:gd name="connsiteY3" fmla="*/ 3052062 h 3052062"/>
                <a:gd name="connsiteX4" fmla="*/ 4088612 w 4088612"/>
                <a:gd name="connsiteY4" fmla="*/ 3052062 h 3052062"/>
                <a:gd name="connsiteX5" fmla="*/ 0 w 4088612"/>
                <a:gd name="connsiteY5" fmla="*/ 3052062 h 3052062"/>
                <a:gd name="connsiteX6" fmla="*/ 0 w 4088612"/>
                <a:gd name="connsiteY6" fmla="*/ 3052062 h 3052062"/>
                <a:gd name="connsiteX7" fmla="*/ 0 w 4088612"/>
                <a:gd name="connsiteY7" fmla="*/ 244165 h 3052062"/>
                <a:gd name="connsiteX8" fmla="*/ 244165 w 4088612"/>
                <a:gd name="connsiteY8" fmla="*/ 0 h 305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12" h="3052062">
                  <a:moveTo>
                    <a:pt x="244165" y="0"/>
                  </a:moveTo>
                  <a:lnTo>
                    <a:pt x="3844447" y="0"/>
                  </a:lnTo>
                  <a:cubicBezTo>
                    <a:pt x="3979296" y="0"/>
                    <a:pt x="4088612" y="109316"/>
                    <a:pt x="4088612" y="244165"/>
                  </a:cubicBezTo>
                  <a:lnTo>
                    <a:pt x="4088612" y="3052062"/>
                  </a:lnTo>
                  <a:lnTo>
                    <a:pt x="4088612" y="3052062"/>
                  </a:lnTo>
                  <a:lnTo>
                    <a:pt x="0" y="3052062"/>
                  </a:lnTo>
                  <a:lnTo>
                    <a:pt x="0" y="3052062"/>
                  </a:lnTo>
                  <a:lnTo>
                    <a:pt x="0" y="244165"/>
                  </a:lnTo>
                  <a:cubicBezTo>
                    <a:pt x="0" y="109316"/>
                    <a:pt x="109316" y="0"/>
                    <a:pt x="244165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073" tIns="178193" rIns="107073" bIns="3556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傳統喪禮以父權為中心</a:t>
              </a:r>
            </a:p>
            <a:p>
              <a:pPr marL="285750" lvl="1" indent="-28575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許多儀節規劃和設計以兒子和男孫為主體，多呈現男尊女卑現象</a:t>
              </a:r>
            </a:p>
            <a:p>
              <a:pPr marL="285750" lvl="1" indent="-28575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男性為主要祭祀傳承者</a:t>
              </a:r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660434" y="5026315"/>
              <a:ext cx="4149982" cy="1192973"/>
            </a:xfrm>
            <a:custGeom>
              <a:avLst/>
              <a:gdLst>
                <a:gd name="connsiteX0" fmla="*/ 0 w 4149982"/>
                <a:gd name="connsiteY0" fmla="*/ 0 h 1312386"/>
                <a:gd name="connsiteX1" fmla="*/ 4149982 w 4149982"/>
                <a:gd name="connsiteY1" fmla="*/ 0 h 1312386"/>
                <a:gd name="connsiteX2" fmla="*/ 4149982 w 4149982"/>
                <a:gd name="connsiteY2" fmla="*/ 1312386 h 1312386"/>
                <a:gd name="connsiteX3" fmla="*/ 0 w 4149982"/>
                <a:gd name="connsiteY3" fmla="*/ 1312386 h 1312386"/>
                <a:gd name="connsiteX4" fmla="*/ 0 w 4149982"/>
                <a:gd name="connsiteY4" fmla="*/ 0 h 131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9982" h="1312386">
                  <a:moveTo>
                    <a:pt x="0" y="0"/>
                  </a:moveTo>
                  <a:lnTo>
                    <a:pt x="4149982" y="0"/>
                  </a:lnTo>
                  <a:lnTo>
                    <a:pt x="4149982" y="1312386"/>
                  </a:lnTo>
                  <a:lnTo>
                    <a:pt x="0" y="13123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0" rIns="1282070" bIns="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dirty="0">
                  <a:solidFill>
                    <a:schemeClr val="bg1">
                      <a:lumMod val="9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對女性的不平等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867235" y="1138414"/>
            <a:ext cx="5897815" cy="3408984"/>
            <a:chOff x="5738891" y="559725"/>
            <a:chExt cx="5897815" cy="3408984"/>
          </a:xfrm>
        </p:grpSpPr>
        <p:sp>
          <p:nvSpPr>
            <p:cNvPr id="37" name="矩形 36"/>
            <p:cNvSpPr/>
            <p:nvPr/>
          </p:nvSpPr>
          <p:spPr>
            <a:xfrm>
              <a:off x="6365882" y="559725"/>
              <a:ext cx="4821823" cy="12057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5738891" y="635471"/>
              <a:ext cx="304672" cy="3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手繪多邊形 38"/>
            <p:cNvSpPr/>
            <p:nvPr/>
          </p:nvSpPr>
          <p:spPr>
            <a:xfrm>
              <a:off x="6709877" y="818105"/>
              <a:ext cx="4257242" cy="699750"/>
            </a:xfrm>
            <a:custGeom>
              <a:avLst/>
              <a:gdLst>
                <a:gd name="connsiteX0" fmla="*/ 0 w 3956191"/>
                <a:gd name="connsiteY0" fmla="*/ 0 h 699750"/>
                <a:gd name="connsiteX1" fmla="*/ 3956191 w 3956191"/>
                <a:gd name="connsiteY1" fmla="*/ 0 h 699750"/>
                <a:gd name="connsiteX2" fmla="*/ 3956191 w 3956191"/>
                <a:gd name="connsiteY2" fmla="*/ 699750 h 699750"/>
                <a:gd name="connsiteX3" fmla="*/ 0 w 3956191"/>
                <a:gd name="connsiteY3" fmla="*/ 699750 h 699750"/>
                <a:gd name="connsiteX4" fmla="*/ 0 w 3956191"/>
                <a:gd name="connsiteY4" fmla="*/ 0 h 69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191" h="699750">
                  <a:moveTo>
                    <a:pt x="0" y="0"/>
                  </a:moveTo>
                  <a:lnTo>
                    <a:pt x="3956191" y="0"/>
                  </a:lnTo>
                  <a:lnTo>
                    <a:pt x="3956191" y="699750"/>
                  </a:lnTo>
                  <a:lnTo>
                    <a:pt x="0" y="699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kern="1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對同志的不平等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387206" y="1947995"/>
              <a:ext cx="304664" cy="304664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手繪多邊形 40"/>
            <p:cNvSpPr/>
            <p:nvPr/>
          </p:nvSpPr>
          <p:spPr>
            <a:xfrm>
              <a:off x="6781090" y="1734084"/>
              <a:ext cx="4487111" cy="710174"/>
            </a:xfrm>
            <a:custGeom>
              <a:avLst/>
              <a:gdLst>
                <a:gd name="connsiteX0" fmla="*/ 0 w 4319048"/>
                <a:gd name="connsiteY0" fmla="*/ 0 h 710174"/>
                <a:gd name="connsiteX1" fmla="*/ 4319048 w 4319048"/>
                <a:gd name="connsiteY1" fmla="*/ 0 h 710174"/>
                <a:gd name="connsiteX2" fmla="*/ 4319048 w 4319048"/>
                <a:gd name="connsiteY2" fmla="*/ 710174 h 710174"/>
                <a:gd name="connsiteX3" fmla="*/ 0 w 4319048"/>
                <a:gd name="connsiteY3" fmla="*/ 710174 h 710174"/>
                <a:gd name="connsiteX4" fmla="*/ 0 w 4319048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048" h="710174">
                  <a:moveTo>
                    <a:pt x="0" y="0"/>
                  </a:moveTo>
                  <a:lnTo>
                    <a:pt x="4319048" y="0"/>
                  </a:lnTo>
                  <a:lnTo>
                    <a:pt x="4319048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未按照亡者認同的性別著裝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387206" y="2669474"/>
              <a:ext cx="304664" cy="304664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手繪多邊形 42"/>
            <p:cNvSpPr/>
            <p:nvPr/>
          </p:nvSpPr>
          <p:spPr>
            <a:xfrm>
              <a:off x="6778468" y="2477715"/>
              <a:ext cx="4567793" cy="710174"/>
            </a:xfrm>
            <a:custGeom>
              <a:avLst/>
              <a:gdLst>
                <a:gd name="connsiteX0" fmla="*/ 0 w 5269439"/>
                <a:gd name="connsiteY0" fmla="*/ 0 h 710174"/>
                <a:gd name="connsiteX1" fmla="*/ 5269439 w 5269439"/>
                <a:gd name="connsiteY1" fmla="*/ 0 h 710174"/>
                <a:gd name="connsiteX2" fmla="*/ 5269439 w 5269439"/>
                <a:gd name="connsiteY2" fmla="*/ 710174 h 710174"/>
                <a:gd name="connsiteX3" fmla="*/ 0 w 5269439"/>
                <a:gd name="connsiteY3" fmla="*/ 710174 h 710174"/>
                <a:gd name="connsiteX4" fmla="*/ 0 w 5269439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9439" h="710174">
                  <a:moveTo>
                    <a:pt x="0" y="0"/>
                  </a:moveTo>
                  <a:lnTo>
                    <a:pt x="5269439" y="0"/>
                  </a:lnTo>
                  <a:lnTo>
                    <a:pt x="5269439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同志的伴侶在訃聞上沒有正確的稱謂，沒有治喪地位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387206" y="3461290"/>
              <a:ext cx="304664" cy="304664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手繪多邊形 44"/>
            <p:cNvSpPr/>
            <p:nvPr/>
          </p:nvSpPr>
          <p:spPr>
            <a:xfrm>
              <a:off x="6751788" y="3258535"/>
              <a:ext cx="4884918" cy="710174"/>
            </a:xfrm>
            <a:custGeom>
              <a:avLst/>
              <a:gdLst>
                <a:gd name="connsiteX0" fmla="*/ 0 w 4326454"/>
                <a:gd name="connsiteY0" fmla="*/ 0 h 710174"/>
                <a:gd name="connsiteX1" fmla="*/ 4326454 w 4326454"/>
                <a:gd name="connsiteY1" fmla="*/ 0 h 710174"/>
                <a:gd name="connsiteX2" fmla="*/ 4326454 w 4326454"/>
                <a:gd name="connsiteY2" fmla="*/ 710174 h 710174"/>
                <a:gd name="connsiteX3" fmla="*/ 0 w 4326454"/>
                <a:gd name="connsiteY3" fmla="*/ 710174 h 710174"/>
                <a:gd name="connsiteX4" fmla="*/ 0 w 4326454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454" h="710174">
                  <a:moveTo>
                    <a:pt x="0" y="0"/>
                  </a:moveTo>
                  <a:lnTo>
                    <a:pt x="4326454" y="0"/>
                  </a:lnTo>
                  <a:lnTo>
                    <a:pt x="4326454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基督教同志找不到牧師主持奠禮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25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016158" y="443346"/>
            <a:ext cx="9396551" cy="6180795"/>
            <a:chOff x="1179913" y="2234023"/>
            <a:chExt cx="7242896" cy="5157769"/>
          </a:xfrm>
        </p:grpSpPr>
        <p:graphicFrame>
          <p:nvGraphicFramePr>
            <p:cNvPr id="17" name="資料庫圖表 16"/>
            <p:cNvGraphicFramePr/>
            <p:nvPr>
              <p:extLst>
                <p:ext uri="{D42A27DB-BD31-4B8C-83A1-F6EECF244321}">
                  <p14:modId xmlns:p14="http://schemas.microsoft.com/office/powerpoint/2010/main" val="1487427062"/>
                </p:ext>
              </p:extLst>
            </p:nvPr>
          </p:nvGraphicFramePr>
          <p:xfrm>
            <a:off x="1179913" y="2234023"/>
            <a:ext cx="7242896" cy="51577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5979593" y="5083988"/>
              <a:ext cx="1237830" cy="256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759545551"/>
              </p:ext>
            </p:extLst>
          </p:nvPr>
        </p:nvGraphicFramePr>
        <p:xfrm>
          <a:off x="6816589" y="1071390"/>
          <a:ext cx="4905460" cy="26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3149603029"/>
              </p:ext>
            </p:extLst>
          </p:nvPr>
        </p:nvGraphicFramePr>
        <p:xfrm>
          <a:off x="6871856" y="4370767"/>
          <a:ext cx="5052290" cy="209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8608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1099" y="153337"/>
            <a:ext cx="4063738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傳統的喪禮</a:t>
            </a:r>
          </a:p>
        </p:txBody>
      </p:sp>
      <p:sp>
        <p:nvSpPr>
          <p:cNvPr id="3" name="矩形 2"/>
          <p:cNvSpPr/>
          <p:nvPr/>
        </p:nvSpPr>
        <p:spPr>
          <a:xfrm>
            <a:off x="1602769" y="1306819"/>
            <a:ext cx="87973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負責規劃辦理整個喪葬事宜的主事者一律由男性擔任。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亡者的墓碑、骨灰罐上的銘文，只刻孝男名字或刻「男○大房」，不能刻孝女的名字。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女兒只能參加「女兒七」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嫁出去的女兒不能祭拜娘家祖墳。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未嫁或離婚的女兒，即便去世了，也不能進入原生家庭所供奉的祖先牌位中，受到後世子孫的祭拜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922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3609" y="183528"/>
            <a:ext cx="4063738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現代的喪禮</a:t>
            </a:r>
          </a:p>
        </p:txBody>
      </p:sp>
      <p:sp>
        <p:nvSpPr>
          <p:cNvPr id="7" name="矩形 6"/>
          <p:cNvSpPr/>
          <p:nvPr/>
        </p:nvSpPr>
        <p:spPr>
          <a:xfrm>
            <a:off x="1947623" y="2066828"/>
            <a:ext cx="81557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女性也可主持儀式、讀哀章，表達心意。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男女皆可捧斗、執幡、主祭、封釘。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不分子或女皆可在墓碑或骨灰罈上落款或寫「陽世子孫一同」。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不分子或女皆可以為做七等喪葬儀式共同出錢出力辦理。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17313" y="1286311"/>
            <a:ext cx="659426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家族協商 角色分工 共負傳承責任</a:t>
            </a:r>
          </a:p>
        </p:txBody>
      </p:sp>
      <p:sp>
        <p:nvSpPr>
          <p:cNvPr id="15" name="矩形 14"/>
          <p:cNvSpPr/>
          <p:nvPr/>
        </p:nvSpPr>
        <p:spPr>
          <a:xfrm>
            <a:off x="1754910" y="5486095"/>
            <a:ext cx="909743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建議未婚及離婚女性也可以有選擇權，將來可進入原夫家宗祠與兒女一起共祀或納入原生家庭中的牌位</a:t>
            </a:r>
          </a:p>
        </p:txBody>
      </p:sp>
    </p:spTree>
    <p:extLst>
      <p:ext uri="{BB962C8B-B14F-4D97-AF65-F5344CB8AC3E}">
        <p14:creationId xmlns:p14="http://schemas.microsoft.com/office/powerpoint/2010/main" val="19072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88043" y="94902"/>
            <a:ext cx="6920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喪葬禮俗正在逐漸轉變</a:t>
            </a:r>
            <a:endParaRPr lang="zh-TW" altLang="en-US" sz="40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62" y="2001103"/>
            <a:ext cx="5756868" cy="38797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4999" y="5995738"/>
            <a:ext cx="5147563" cy="369332"/>
          </a:xfrm>
          <a:prstGeom prst="rect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臺中近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年首位女正獻官 市長盧秀燕循古禮祭孔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67138" y="5995738"/>
            <a:ext cx="42625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巧聖仙師誕辰～歷史上首位女總主祭官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4" y="2001458"/>
            <a:ext cx="5560223" cy="3879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90679" y="115885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女性也可以擔任主奠者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06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366187" y="389451"/>
            <a:ext cx="6340167" cy="10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奠禮角色不被性別侷限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27" y="2061419"/>
            <a:ext cx="6180254" cy="4120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9524" y="1347257"/>
            <a:ext cx="87330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市長盧秀燕擔任主奠，率領多位局處首長獻香致哀。</a:t>
            </a:r>
          </a:p>
        </p:txBody>
      </p:sp>
    </p:spTree>
    <p:extLst>
      <p:ext uri="{BB962C8B-B14F-4D97-AF65-F5344CB8AC3E}">
        <p14:creationId xmlns:p14="http://schemas.microsoft.com/office/powerpoint/2010/main" val="175538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990596" y="286986"/>
            <a:ext cx="8196844" cy="1089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355976" y="1592593"/>
            <a:ext cx="3420469" cy="4583205"/>
            <a:chOff x="0" y="845170"/>
            <a:chExt cx="3420469" cy="54384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6" y="1541380"/>
              <a:ext cx="3406143" cy="4742242"/>
            </a:xfrm>
            <a:prstGeom prst="rect">
              <a:avLst/>
            </a:prstGeom>
            <a:ln w="12700" cap="sq">
              <a:solidFill>
                <a:srgbClr val="BF95D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文字方塊 12"/>
            <p:cNvSpPr txBox="1"/>
            <p:nvPr/>
          </p:nvSpPr>
          <p:spPr>
            <a:xfrm>
              <a:off x="0" y="845170"/>
              <a:ext cx="3420469" cy="646331"/>
            </a:xfrm>
            <a:prstGeom prst="rect">
              <a:avLst/>
            </a:prstGeom>
            <a:solidFill>
              <a:srgbClr val="CFAFE7"/>
            </a:solidFill>
            <a:ln w="12700">
              <a:solidFill>
                <a:srgbClr val="BF95DF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性別平等宣導海報</a:t>
              </a:r>
              <a:r>
                <a:rPr lang="en-US" altLang="zh-TW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~</a:t>
              </a:r>
            </a:p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親情無差別  有愛最圓滿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159185" y="1376219"/>
            <a:ext cx="3640597" cy="4799580"/>
            <a:chOff x="8635418" y="4994"/>
            <a:chExt cx="3188015" cy="4687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圖片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744" y="882744"/>
              <a:ext cx="3173689" cy="3809425"/>
            </a:xfrm>
            <a:prstGeom prst="rect">
              <a:avLst/>
            </a:prstGeom>
            <a:ln>
              <a:solidFill>
                <a:srgbClr val="A4FECD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文字方塊 16"/>
            <p:cNvSpPr txBox="1"/>
            <p:nvPr/>
          </p:nvSpPr>
          <p:spPr>
            <a:xfrm>
              <a:off x="8635418" y="4994"/>
              <a:ext cx="3173689" cy="830997"/>
            </a:xfrm>
            <a:prstGeom prst="rect">
              <a:avLst/>
            </a:prstGeom>
            <a:ln>
              <a:solidFill>
                <a:srgbClr val="A4FEC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107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12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月號台中好生活月刊</a:t>
              </a:r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~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讓更多民眾看見喪葬禮俗中的傳統突破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42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2251</TotalTime>
  <Words>953</Words>
  <Application>Microsoft Office PowerPoint</Application>
  <PresentationFormat>寬螢幕</PresentationFormat>
  <Paragraphs>74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華康中明體</vt:lpstr>
      <vt:lpstr>華康行楷體W5</vt:lpstr>
      <vt:lpstr>新細明體</vt:lpstr>
      <vt:lpstr>標楷體</vt:lpstr>
      <vt:lpstr>Calibri</vt:lpstr>
      <vt:lpstr>Garamond</vt:lpstr>
      <vt:lpstr>Wingdings</vt:lpstr>
      <vt:lpstr>肥皂</vt:lpstr>
      <vt:lpstr> 臺中市政府民政局 112年度CEDAW教材</vt:lpstr>
      <vt:lpstr>消除對婦女一切形式歧視公約</vt:lpstr>
      <vt:lpstr>喪葬禮俗中的不平等</vt:lpstr>
      <vt:lpstr>PowerPoint 簡報</vt:lpstr>
      <vt:lpstr>傳統的喪禮</vt:lpstr>
      <vt:lpstr>現代的喪禮</vt:lpstr>
      <vt:lpstr>PowerPoint 簡報</vt:lpstr>
      <vt:lpstr>PowerPoint 簡報</vt:lpstr>
      <vt:lpstr>PowerPoint 簡報</vt:lpstr>
      <vt:lpstr>突破傳統舊思維  公私齊心獲尊重</vt:lpstr>
      <vt:lpstr>突破傳統舊思維  公私齊心獲尊重</vt:lpstr>
      <vt:lpstr>適當調整真實踐 喪禮圓滿慰人心</vt:lpstr>
      <vt:lpstr>適當調整真實踐 喪禮圓滿慰人心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性別平等故事獎</dc:title>
  <dc:creator>陳明芬</dc:creator>
  <cp:lastModifiedBy>王昭平</cp:lastModifiedBy>
  <cp:revision>140</cp:revision>
  <cp:lastPrinted>2020-09-14T03:19:53Z</cp:lastPrinted>
  <dcterms:created xsi:type="dcterms:W3CDTF">2020-03-06T08:18:08Z</dcterms:created>
  <dcterms:modified xsi:type="dcterms:W3CDTF">2023-11-22T10:34:22Z</dcterms:modified>
</cp:coreProperties>
</file>